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5" r:id="rId4"/>
    <p:sldId id="260" r:id="rId5"/>
    <p:sldId id="261" r:id="rId6"/>
    <p:sldId id="263" r:id="rId7"/>
    <p:sldId id="266" r:id="rId8"/>
    <p:sldId id="262" r:id="rId9"/>
    <p:sldId id="268" r:id="rId10"/>
    <p:sldId id="270" r:id="rId11"/>
    <p:sldId id="267" r:id="rId12"/>
    <p:sldId id="271" r:id="rId13"/>
    <p:sldId id="272" r:id="rId14"/>
    <p:sldId id="273" r:id="rId15"/>
    <p:sldId id="274" r:id="rId16"/>
    <p:sldId id="275"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B5148-C553-437B-842E-28FFE30051B8}" v="6" dt="2023-03-17T13:08:25.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asti Aprilia" userId="858a5f64-e165-472a-84fb-6ed0ea68b304" providerId="ADAL" clId="{D72B5148-C553-437B-842E-28FFE30051B8}"/>
    <pc:docChg chg="undo custSel addSld delSld modSld">
      <pc:chgData name="Granasti Aprilia" userId="858a5f64-e165-472a-84fb-6ed0ea68b304" providerId="ADAL" clId="{D72B5148-C553-437B-842E-28FFE30051B8}" dt="2023-03-17T13:40:33.107" v="3497" actId="20577"/>
      <pc:docMkLst>
        <pc:docMk/>
      </pc:docMkLst>
      <pc:sldChg chg="addSp modSp add del mod setBg setClrOvrMap">
        <pc:chgData name="Granasti Aprilia" userId="858a5f64-e165-472a-84fb-6ed0ea68b304" providerId="ADAL" clId="{D72B5148-C553-437B-842E-28FFE30051B8}" dt="2023-03-17T12:47:12.838" v="1795" actId="47"/>
        <pc:sldMkLst>
          <pc:docMk/>
          <pc:sldMk cId="4213183749" sldId="256"/>
        </pc:sldMkLst>
        <pc:spChg chg="mod">
          <ac:chgData name="Granasti Aprilia" userId="858a5f64-e165-472a-84fb-6ed0ea68b304" providerId="ADAL" clId="{D72B5148-C553-437B-842E-28FFE30051B8}" dt="2023-03-17T12:45:22.525" v="1735" actId="20577"/>
          <ac:spMkLst>
            <pc:docMk/>
            <pc:sldMk cId="4213183749" sldId="256"/>
            <ac:spMk id="2" creationId="{B00EDA55-9BA6-BA63-BE32-303D14B78B3C}"/>
          </ac:spMkLst>
        </pc:spChg>
        <pc:spChg chg="mod">
          <ac:chgData name="Granasti Aprilia" userId="858a5f64-e165-472a-84fb-6ed0ea68b304" providerId="ADAL" clId="{D72B5148-C553-437B-842E-28FFE30051B8}" dt="2023-03-17T12:45:06.950" v="1734" actId="26606"/>
          <ac:spMkLst>
            <pc:docMk/>
            <pc:sldMk cId="4213183749" sldId="256"/>
            <ac:spMk id="3" creationId="{A032935C-A9A1-97CA-30B6-206E3F2F6A2E}"/>
          </ac:spMkLst>
        </pc:spChg>
        <pc:spChg chg="add">
          <ac:chgData name="Granasti Aprilia" userId="858a5f64-e165-472a-84fb-6ed0ea68b304" providerId="ADAL" clId="{D72B5148-C553-437B-842E-28FFE30051B8}" dt="2023-03-17T12:45:06.950" v="1734" actId="26606"/>
          <ac:spMkLst>
            <pc:docMk/>
            <pc:sldMk cId="4213183749" sldId="256"/>
            <ac:spMk id="9" creationId="{71B2258F-86CA-4D4D-8270-BC05FCDEBFB3}"/>
          </ac:spMkLst>
        </pc:spChg>
        <pc:picChg chg="add">
          <ac:chgData name="Granasti Aprilia" userId="858a5f64-e165-472a-84fb-6ed0ea68b304" providerId="ADAL" clId="{D72B5148-C553-437B-842E-28FFE30051B8}" dt="2023-03-17T12:45:06.950" v="1734" actId="26606"/>
          <ac:picMkLst>
            <pc:docMk/>
            <pc:sldMk cId="4213183749" sldId="256"/>
            <ac:picMk id="5" creationId="{FE357A74-FEF2-E5CC-9B5A-C79E7133E55D}"/>
          </ac:picMkLst>
        </pc:picChg>
      </pc:sldChg>
      <pc:sldChg chg="delSp delDesignElem">
        <pc:chgData name="Granasti Aprilia" userId="858a5f64-e165-472a-84fb-6ed0ea68b304" providerId="ADAL" clId="{D72B5148-C553-437B-842E-28FFE30051B8}" dt="2023-03-17T12:44:59.279" v="1733"/>
        <pc:sldMkLst>
          <pc:docMk/>
          <pc:sldMk cId="2367107719" sldId="259"/>
        </pc:sldMkLst>
        <pc:spChg chg="del">
          <ac:chgData name="Granasti Aprilia" userId="858a5f64-e165-472a-84fb-6ed0ea68b304" providerId="ADAL" clId="{D72B5148-C553-437B-842E-28FFE30051B8}" dt="2023-03-17T12:44:59.279" v="1733"/>
          <ac:spMkLst>
            <pc:docMk/>
            <pc:sldMk cId="2367107719" sldId="259"/>
            <ac:spMk id="34" creationId="{4CD203B6-9D34-4C55-9CF4-916D7971400E}"/>
          </ac:spMkLst>
        </pc:spChg>
      </pc:sldChg>
      <pc:sldChg chg="delSp delDesignElem">
        <pc:chgData name="Granasti Aprilia" userId="858a5f64-e165-472a-84fb-6ed0ea68b304" providerId="ADAL" clId="{D72B5148-C553-437B-842E-28FFE30051B8}" dt="2023-03-17T12:44:59.279" v="1733"/>
        <pc:sldMkLst>
          <pc:docMk/>
          <pc:sldMk cId="105418508" sldId="260"/>
        </pc:sldMkLst>
        <pc:spChg chg="del">
          <ac:chgData name="Granasti Aprilia" userId="858a5f64-e165-472a-84fb-6ed0ea68b304" providerId="ADAL" clId="{D72B5148-C553-437B-842E-28FFE30051B8}" dt="2023-03-17T12:44:59.279" v="1733"/>
          <ac:spMkLst>
            <pc:docMk/>
            <pc:sldMk cId="105418508" sldId="260"/>
            <ac:spMk id="23" creationId="{42A4FC2C-047E-45A5-965D-8E1E3BF09BC6}"/>
          </ac:spMkLst>
        </pc:spChg>
      </pc:sldChg>
      <pc:sldChg chg="modSp">
        <pc:chgData name="Granasti Aprilia" userId="858a5f64-e165-472a-84fb-6ed0ea68b304" providerId="ADAL" clId="{D72B5148-C553-437B-842E-28FFE30051B8}" dt="2023-03-17T12:44:59.279" v="1733"/>
        <pc:sldMkLst>
          <pc:docMk/>
          <pc:sldMk cId="3316542880" sldId="261"/>
        </pc:sldMkLst>
        <pc:spChg chg="mod">
          <ac:chgData name="Granasti Aprilia" userId="858a5f64-e165-472a-84fb-6ed0ea68b304" providerId="ADAL" clId="{D72B5148-C553-437B-842E-28FFE30051B8}" dt="2023-03-17T12:44:59.279" v="1733"/>
          <ac:spMkLst>
            <pc:docMk/>
            <pc:sldMk cId="3316542880" sldId="261"/>
            <ac:spMk id="3" creationId="{1B8E1ACB-9EB9-31AC-6BC0-24731CD6BFA1}"/>
          </ac:spMkLst>
        </pc:spChg>
      </pc:sldChg>
      <pc:sldChg chg="delSp delDesignElem">
        <pc:chgData name="Granasti Aprilia" userId="858a5f64-e165-472a-84fb-6ed0ea68b304" providerId="ADAL" clId="{D72B5148-C553-437B-842E-28FFE30051B8}" dt="2023-03-17T12:44:59.279" v="1733"/>
        <pc:sldMkLst>
          <pc:docMk/>
          <pc:sldMk cId="3419495052" sldId="262"/>
        </pc:sldMkLst>
        <pc:spChg chg="del">
          <ac:chgData name="Granasti Aprilia" userId="858a5f64-e165-472a-84fb-6ed0ea68b304" providerId="ADAL" clId="{D72B5148-C553-437B-842E-28FFE30051B8}" dt="2023-03-17T12:44:59.279" v="1733"/>
          <ac:spMkLst>
            <pc:docMk/>
            <pc:sldMk cId="3419495052" sldId="262"/>
            <ac:spMk id="70" creationId="{B78EDDD3-C548-48EF-B3CA-B290B17192AB}"/>
          </ac:spMkLst>
        </pc:spChg>
      </pc:sldChg>
      <pc:sldChg chg="delSp delDesignElem">
        <pc:chgData name="Granasti Aprilia" userId="858a5f64-e165-472a-84fb-6ed0ea68b304" providerId="ADAL" clId="{D72B5148-C553-437B-842E-28FFE30051B8}" dt="2023-03-17T12:44:59.279" v="1733"/>
        <pc:sldMkLst>
          <pc:docMk/>
          <pc:sldMk cId="3525635835" sldId="263"/>
        </pc:sldMkLst>
        <pc:spChg chg="del">
          <ac:chgData name="Granasti Aprilia" userId="858a5f64-e165-472a-84fb-6ed0ea68b304" providerId="ADAL" clId="{D72B5148-C553-437B-842E-28FFE30051B8}" dt="2023-03-17T12:44:59.279" v="1733"/>
          <ac:spMkLst>
            <pc:docMk/>
            <pc:sldMk cId="3525635835" sldId="263"/>
            <ac:spMk id="20" creationId="{9527FCEA-6143-4C5E-8C45-8AC9237ADE89}"/>
          </ac:spMkLst>
        </pc:spChg>
        <pc:spChg chg="del">
          <ac:chgData name="Granasti Aprilia" userId="858a5f64-e165-472a-84fb-6ed0ea68b304" providerId="ADAL" clId="{D72B5148-C553-437B-842E-28FFE30051B8}" dt="2023-03-17T12:44:59.279" v="1733"/>
          <ac:spMkLst>
            <pc:docMk/>
            <pc:sldMk cId="3525635835" sldId="263"/>
            <ac:spMk id="21" creationId="{1A9F23AD-7A55-49F3-A3EC-743F47F36B0E}"/>
          </ac:spMkLst>
        </pc:spChg>
        <pc:spChg chg="del">
          <ac:chgData name="Granasti Aprilia" userId="858a5f64-e165-472a-84fb-6ed0ea68b304" providerId="ADAL" clId="{D72B5148-C553-437B-842E-28FFE30051B8}" dt="2023-03-17T12:44:59.279" v="1733"/>
          <ac:spMkLst>
            <pc:docMk/>
            <pc:sldMk cId="3525635835" sldId="263"/>
            <ac:spMk id="22" creationId="{D7D9F91F-72C9-4DB9-ABD0-A8180D8262D5}"/>
          </ac:spMkLst>
        </pc:spChg>
        <pc:spChg chg="del">
          <ac:chgData name="Granasti Aprilia" userId="858a5f64-e165-472a-84fb-6ed0ea68b304" providerId="ADAL" clId="{D72B5148-C553-437B-842E-28FFE30051B8}" dt="2023-03-17T12:44:59.279" v="1733"/>
          <ac:spMkLst>
            <pc:docMk/>
            <pc:sldMk cId="3525635835" sldId="263"/>
            <ac:spMk id="23" creationId="{BE016956-CE9F-4946-8834-A8BC3529D0F6}"/>
          </ac:spMkLst>
        </pc:spChg>
      </pc:sldChg>
      <pc:sldChg chg="modSp">
        <pc:chgData name="Granasti Aprilia" userId="858a5f64-e165-472a-84fb-6ed0ea68b304" providerId="ADAL" clId="{D72B5148-C553-437B-842E-28FFE30051B8}" dt="2023-03-17T12:44:59.279" v="1733"/>
        <pc:sldMkLst>
          <pc:docMk/>
          <pc:sldMk cId="1073072580" sldId="265"/>
        </pc:sldMkLst>
        <pc:spChg chg="mod">
          <ac:chgData name="Granasti Aprilia" userId="858a5f64-e165-472a-84fb-6ed0ea68b304" providerId="ADAL" clId="{D72B5148-C553-437B-842E-28FFE30051B8}" dt="2023-03-17T12:44:59.279" v="1733"/>
          <ac:spMkLst>
            <pc:docMk/>
            <pc:sldMk cId="1073072580" sldId="265"/>
            <ac:spMk id="2" creationId="{8FA8C236-C808-D948-5BA1-1FC738BC2BFC}"/>
          </ac:spMkLst>
        </pc:spChg>
      </pc:sldChg>
      <pc:sldChg chg="modSp">
        <pc:chgData name="Granasti Aprilia" userId="858a5f64-e165-472a-84fb-6ed0ea68b304" providerId="ADAL" clId="{D72B5148-C553-437B-842E-28FFE30051B8}" dt="2023-03-17T12:44:59.279" v="1733"/>
        <pc:sldMkLst>
          <pc:docMk/>
          <pc:sldMk cId="3857309629" sldId="266"/>
        </pc:sldMkLst>
        <pc:spChg chg="mod">
          <ac:chgData name="Granasti Aprilia" userId="858a5f64-e165-472a-84fb-6ed0ea68b304" providerId="ADAL" clId="{D72B5148-C553-437B-842E-28FFE30051B8}" dt="2023-03-17T12:44:59.279" v="1733"/>
          <ac:spMkLst>
            <pc:docMk/>
            <pc:sldMk cId="3857309629" sldId="266"/>
            <ac:spMk id="2" creationId="{F59D0771-2994-E4B8-6F8D-36859F37BAAF}"/>
          </ac:spMkLst>
        </pc:spChg>
        <pc:spChg chg="mod">
          <ac:chgData name="Granasti Aprilia" userId="858a5f64-e165-472a-84fb-6ed0ea68b304" providerId="ADAL" clId="{D72B5148-C553-437B-842E-28FFE30051B8}" dt="2023-03-17T12:44:59.279" v="1733"/>
          <ac:spMkLst>
            <pc:docMk/>
            <pc:sldMk cId="3857309629" sldId="266"/>
            <ac:spMk id="3" creationId="{B3A0FE20-A6E8-5316-FEFF-992006146996}"/>
          </ac:spMkLst>
        </pc:spChg>
      </pc:sldChg>
      <pc:sldChg chg="modSp">
        <pc:chgData name="Granasti Aprilia" userId="858a5f64-e165-472a-84fb-6ed0ea68b304" providerId="ADAL" clId="{D72B5148-C553-437B-842E-28FFE30051B8}" dt="2023-03-17T12:44:59.279" v="1733"/>
        <pc:sldMkLst>
          <pc:docMk/>
          <pc:sldMk cId="1512360894" sldId="267"/>
        </pc:sldMkLst>
        <pc:spChg chg="mod">
          <ac:chgData name="Granasti Aprilia" userId="858a5f64-e165-472a-84fb-6ed0ea68b304" providerId="ADAL" clId="{D72B5148-C553-437B-842E-28FFE30051B8}" dt="2023-03-17T12:44:59.279" v="1733"/>
          <ac:spMkLst>
            <pc:docMk/>
            <pc:sldMk cId="1512360894" sldId="267"/>
            <ac:spMk id="2" creationId="{5AE936A5-EFFB-F4A3-C9CC-A9746B859961}"/>
          </ac:spMkLst>
        </pc:spChg>
        <pc:spChg chg="mod">
          <ac:chgData name="Granasti Aprilia" userId="858a5f64-e165-472a-84fb-6ed0ea68b304" providerId="ADAL" clId="{D72B5148-C553-437B-842E-28FFE30051B8}" dt="2023-03-17T12:44:59.279" v="1733"/>
          <ac:spMkLst>
            <pc:docMk/>
            <pc:sldMk cId="1512360894" sldId="267"/>
            <ac:spMk id="3" creationId="{C489DE79-6262-56B0-0B7F-45D5A003027B}"/>
          </ac:spMkLst>
        </pc:spChg>
      </pc:sldChg>
      <pc:sldChg chg="modSp">
        <pc:chgData name="Granasti Aprilia" userId="858a5f64-e165-472a-84fb-6ed0ea68b304" providerId="ADAL" clId="{D72B5148-C553-437B-842E-28FFE30051B8}" dt="2023-03-17T12:44:59.279" v="1733"/>
        <pc:sldMkLst>
          <pc:docMk/>
          <pc:sldMk cId="1840911239" sldId="268"/>
        </pc:sldMkLst>
        <pc:spChg chg="mod">
          <ac:chgData name="Granasti Aprilia" userId="858a5f64-e165-472a-84fb-6ed0ea68b304" providerId="ADAL" clId="{D72B5148-C553-437B-842E-28FFE30051B8}" dt="2023-03-17T12:44:59.279" v="1733"/>
          <ac:spMkLst>
            <pc:docMk/>
            <pc:sldMk cId="1840911239" sldId="268"/>
            <ac:spMk id="2" creationId="{F6C9C171-191F-AA97-4377-655573B89845}"/>
          </ac:spMkLst>
        </pc:spChg>
        <pc:spChg chg="mod">
          <ac:chgData name="Granasti Aprilia" userId="858a5f64-e165-472a-84fb-6ed0ea68b304" providerId="ADAL" clId="{D72B5148-C553-437B-842E-28FFE30051B8}" dt="2023-03-17T12:44:59.279" v="1733"/>
          <ac:spMkLst>
            <pc:docMk/>
            <pc:sldMk cId="1840911239" sldId="268"/>
            <ac:spMk id="3" creationId="{CDAFF4FB-02F8-7174-8514-5855E6BB6AFC}"/>
          </ac:spMkLst>
        </pc:spChg>
      </pc:sldChg>
      <pc:sldChg chg="addSp delSp modSp new mod setBg">
        <pc:chgData name="Granasti Aprilia" userId="858a5f64-e165-472a-84fb-6ed0ea68b304" providerId="ADAL" clId="{D72B5148-C553-437B-842E-28FFE30051B8}" dt="2023-03-17T11:25:30.834" v="19" actId="18131"/>
        <pc:sldMkLst>
          <pc:docMk/>
          <pc:sldMk cId="977053653" sldId="271"/>
        </pc:sldMkLst>
        <pc:spChg chg="add del">
          <ac:chgData name="Granasti Aprilia" userId="858a5f64-e165-472a-84fb-6ed0ea68b304" providerId="ADAL" clId="{D72B5148-C553-437B-842E-28FFE30051B8}" dt="2023-03-17T11:25:14.258" v="14" actId="26606"/>
          <ac:spMkLst>
            <pc:docMk/>
            <pc:sldMk cId="977053653" sldId="271"/>
            <ac:spMk id="10" creationId="{F101B3CC-B49F-4CE0-B198-228D1D4285B1}"/>
          </ac:spMkLst>
        </pc:spChg>
        <pc:spChg chg="add del">
          <ac:chgData name="Granasti Aprilia" userId="858a5f64-e165-472a-84fb-6ed0ea68b304" providerId="ADAL" clId="{D72B5148-C553-437B-842E-28FFE30051B8}" dt="2023-03-17T11:25:16.857" v="16" actId="26606"/>
          <ac:spMkLst>
            <pc:docMk/>
            <pc:sldMk cId="977053653" sldId="271"/>
            <ac:spMk id="12" creationId="{86806086-A782-4311-A63B-1A68574D8067}"/>
          </ac:spMkLst>
        </pc:spChg>
        <pc:spChg chg="add del">
          <ac:chgData name="Granasti Aprilia" userId="858a5f64-e165-472a-84fb-6ed0ea68b304" providerId="ADAL" clId="{D72B5148-C553-437B-842E-28FFE30051B8}" dt="2023-03-17T11:25:16.857" v="16" actId="26606"/>
          <ac:spMkLst>
            <pc:docMk/>
            <pc:sldMk cId="977053653" sldId="271"/>
            <ac:spMk id="13" creationId="{854ECEBE-9353-406C-9313-02A517A310EF}"/>
          </ac:spMkLst>
        </pc:spChg>
        <pc:spChg chg="add del">
          <ac:chgData name="Granasti Aprilia" userId="858a5f64-e165-472a-84fb-6ed0ea68b304" providerId="ADAL" clId="{D72B5148-C553-437B-842E-28FFE30051B8}" dt="2023-03-17T11:25:16.857" v="16" actId="26606"/>
          <ac:spMkLst>
            <pc:docMk/>
            <pc:sldMk cId="977053653" sldId="271"/>
            <ac:spMk id="14" creationId="{CE71458B-DF80-43DF-9693-2EC3878ACAB5}"/>
          </ac:spMkLst>
        </pc:spChg>
        <pc:spChg chg="add del">
          <ac:chgData name="Granasti Aprilia" userId="858a5f64-e165-472a-84fb-6ed0ea68b304" providerId="ADAL" clId="{D72B5148-C553-437B-842E-28FFE30051B8}" dt="2023-03-17T11:25:16.857" v="16" actId="26606"/>
          <ac:spMkLst>
            <pc:docMk/>
            <pc:sldMk cId="977053653" sldId="271"/>
            <ac:spMk id="16" creationId="{DE1994AC-22D1-4B48-9EDA-BE373E704567}"/>
          </ac:spMkLst>
        </pc:spChg>
        <pc:spChg chg="add del">
          <ac:chgData name="Granasti Aprilia" userId="858a5f64-e165-472a-84fb-6ed0ea68b304" providerId="ADAL" clId="{D72B5148-C553-437B-842E-28FFE30051B8}" dt="2023-03-17T11:25:16.857" v="16" actId="26606"/>
          <ac:spMkLst>
            <pc:docMk/>
            <pc:sldMk cId="977053653" sldId="271"/>
            <ac:spMk id="18" creationId="{22220111-5018-4EB7-A38B-79BD37F7C095}"/>
          </ac:spMkLst>
        </pc:spChg>
        <pc:picChg chg="add mod ord modCrop">
          <ac:chgData name="Granasti Aprilia" userId="858a5f64-e165-472a-84fb-6ed0ea68b304" providerId="ADAL" clId="{D72B5148-C553-437B-842E-28FFE30051B8}" dt="2023-03-17T11:25:30.834" v="19" actId="18131"/>
          <ac:picMkLst>
            <pc:docMk/>
            <pc:sldMk cId="977053653" sldId="271"/>
            <ac:picMk id="3" creationId="{EF692DB2-B3E2-A406-1B1B-5C3E49BD7AAA}"/>
          </ac:picMkLst>
        </pc:picChg>
        <pc:picChg chg="add mod modCrop">
          <ac:chgData name="Granasti Aprilia" userId="858a5f64-e165-472a-84fb-6ed0ea68b304" providerId="ADAL" clId="{D72B5148-C553-437B-842E-28FFE30051B8}" dt="2023-03-17T11:25:16.859" v="17" actId="26606"/>
          <ac:picMkLst>
            <pc:docMk/>
            <pc:sldMk cId="977053653" sldId="271"/>
            <ac:picMk id="5" creationId="{61319CDA-4AA5-334E-B657-128219ED9657}"/>
          </ac:picMkLst>
        </pc:picChg>
      </pc:sldChg>
      <pc:sldChg chg="modSp new mod">
        <pc:chgData name="Granasti Aprilia" userId="858a5f64-e165-472a-84fb-6ed0ea68b304" providerId="ADAL" clId="{D72B5148-C553-437B-842E-28FFE30051B8}" dt="2023-03-17T12:44:59.279" v="1733"/>
        <pc:sldMkLst>
          <pc:docMk/>
          <pc:sldMk cId="3227800598" sldId="272"/>
        </pc:sldMkLst>
        <pc:spChg chg="mod">
          <ac:chgData name="Granasti Aprilia" userId="858a5f64-e165-472a-84fb-6ed0ea68b304" providerId="ADAL" clId="{D72B5148-C553-437B-842E-28FFE30051B8}" dt="2023-03-17T12:44:59.279" v="1733"/>
          <ac:spMkLst>
            <pc:docMk/>
            <pc:sldMk cId="3227800598" sldId="272"/>
            <ac:spMk id="2" creationId="{F64E0BF7-9039-5BD4-C02B-6B2E6627CE02}"/>
          </ac:spMkLst>
        </pc:spChg>
        <pc:spChg chg="mod">
          <ac:chgData name="Granasti Aprilia" userId="858a5f64-e165-472a-84fb-6ed0ea68b304" providerId="ADAL" clId="{D72B5148-C553-437B-842E-28FFE30051B8}" dt="2023-03-17T12:44:59.279" v="1733"/>
          <ac:spMkLst>
            <pc:docMk/>
            <pc:sldMk cId="3227800598" sldId="272"/>
            <ac:spMk id="3" creationId="{D4E32809-41BA-D494-876C-F9228326D699}"/>
          </ac:spMkLst>
        </pc:spChg>
      </pc:sldChg>
      <pc:sldChg chg="addSp delSp modSp new mod setBg delDesignElem">
        <pc:chgData name="Granasti Aprilia" userId="858a5f64-e165-472a-84fb-6ed0ea68b304" providerId="ADAL" clId="{D72B5148-C553-437B-842E-28FFE30051B8}" dt="2023-03-17T12:44:59.279" v="1733"/>
        <pc:sldMkLst>
          <pc:docMk/>
          <pc:sldMk cId="1138991064" sldId="273"/>
        </pc:sldMkLst>
        <pc:spChg chg="add del">
          <ac:chgData name="Granasti Aprilia" userId="858a5f64-e165-472a-84fb-6ed0ea68b304" providerId="ADAL" clId="{D72B5148-C553-437B-842E-28FFE30051B8}" dt="2023-03-17T12:44:59.279" v="1733"/>
          <ac:spMkLst>
            <pc:docMk/>
            <pc:sldMk cId="1138991064" sldId="273"/>
            <ac:spMk id="12" creationId="{262ABC4B-37D8-4218-BDD8-6DF6A00C0C80}"/>
          </ac:spMkLst>
        </pc:spChg>
        <pc:picChg chg="add mod ord">
          <ac:chgData name="Granasti Aprilia" userId="858a5f64-e165-472a-84fb-6ed0ea68b304" providerId="ADAL" clId="{D72B5148-C553-437B-842E-28FFE30051B8}" dt="2023-03-17T11:50:33.379" v="972" actId="26606"/>
          <ac:picMkLst>
            <pc:docMk/>
            <pc:sldMk cId="1138991064" sldId="273"/>
            <ac:picMk id="3" creationId="{CCCA0B04-F053-75A3-CEF6-468E4C17CB64}"/>
          </ac:picMkLst>
        </pc:picChg>
        <pc:picChg chg="add mod ord">
          <ac:chgData name="Granasti Aprilia" userId="858a5f64-e165-472a-84fb-6ed0ea68b304" providerId="ADAL" clId="{D72B5148-C553-437B-842E-28FFE30051B8}" dt="2023-03-17T11:50:33.379" v="972" actId="26606"/>
          <ac:picMkLst>
            <pc:docMk/>
            <pc:sldMk cId="1138991064" sldId="273"/>
            <ac:picMk id="5" creationId="{0D7E329F-7F7A-62D1-4A11-35619E31FB11}"/>
          </ac:picMkLst>
        </pc:picChg>
        <pc:picChg chg="add mod">
          <ac:chgData name="Granasti Aprilia" userId="858a5f64-e165-472a-84fb-6ed0ea68b304" providerId="ADAL" clId="{D72B5148-C553-437B-842E-28FFE30051B8}" dt="2023-03-17T11:50:33.379" v="972" actId="26606"/>
          <ac:picMkLst>
            <pc:docMk/>
            <pc:sldMk cId="1138991064" sldId="273"/>
            <ac:picMk id="7" creationId="{CB16F72C-5B32-C82E-F448-EBDEE13A7980}"/>
          </ac:picMkLst>
        </pc:picChg>
      </pc:sldChg>
      <pc:sldChg chg="modSp new mod">
        <pc:chgData name="Granasti Aprilia" userId="858a5f64-e165-472a-84fb-6ed0ea68b304" providerId="ADAL" clId="{D72B5148-C553-437B-842E-28FFE30051B8}" dt="2023-03-17T12:44:59.279" v="1733"/>
        <pc:sldMkLst>
          <pc:docMk/>
          <pc:sldMk cId="2356258493" sldId="274"/>
        </pc:sldMkLst>
        <pc:spChg chg="mod">
          <ac:chgData name="Granasti Aprilia" userId="858a5f64-e165-472a-84fb-6ed0ea68b304" providerId="ADAL" clId="{D72B5148-C553-437B-842E-28FFE30051B8}" dt="2023-03-17T12:44:59.279" v="1733"/>
          <ac:spMkLst>
            <pc:docMk/>
            <pc:sldMk cId="2356258493" sldId="274"/>
            <ac:spMk id="2" creationId="{67ADD1E0-A8DF-C5C3-6FE6-B3A90369BAED}"/>
          </ac:spMkLst>
        </pc:spChg>
        <pc:spChg chg="mod">
          <ac:chgData name="Granasti Aprilia" userId="858a5f64-e165-472a-84fb-6ed0ea68b304" providerId="ADAL" clId="{D72B5148-C553-437B-842E-28FFE30051B8}" dt="2023-03-17T12:44:59.279" v="1733"/>
          <ac:spMkLst>
            <pc:docMk/>
            <pc:sldMk cId="2356258493" sldId="274"/>
            <ac:spMk id="3" creationId="{FA1B3140-53E4-15F9-BC4D-F054CDB00115}"/>
          </ac:spMkLst>
        </pc:spChg>
      </pc:sldChg>
      <pc:sldChg chg="addSp delSp modSp new mod setBg">
        <pc:chgData name="Granasti Aprilia" userId="858a5f64-e165-472a-84fb-6ed0ea68b304" providerId="ADAL" clId="{D72B5148-C553-437B-842E-28FFE30051B8}" dt="2023-03-17T13:11:40.154" v="1822" actId="26606"/>
        <pc:sldMkLst>
          <pc:docMk/>
          <pc:sldMk cId="895287455" sldId="275"/>
        </pc:sldMkLst>
        <pc:spChg chg="add del">
          <ac:chgData name="Granasti Aprilia" userId="858a5f64-e165-472a-84fb-6ed0ea68b304" providerId="ADAL" clId="{D72B5148-C553-437B-842E-28FFE30051B8}" dt="2023-03-17T13:08:06.785" v="1799" actId="478"/>
          <ac:spMkLst>
            <pc:docMk/>
            <pc:sldMk cId="895287455" sldId="275"/>
            <ac:spMk id="2" creationId="{AFCD899A-89F0-6119-258B-FD8133919EA0}"/>
          </ac:spMkLst>
        </pc:spChg>
        <pc:spChg chg="add del">
          <ac:chgData name="Granasti Aprilia" userId="858a5f64-e165-472a-84fb-6ed0ea68b304" providerId="ADAL" clId="{D72B5148-C553-437B-842E-28FFE30051B8}" dt="2023-03-17T13:11:40.154" v="1822" actId="26606"/>
          <ac:spMkLst>
            <pc:docMk/>
            <pc:sldMk cId="895287455" sldId="275"/>
            <ac:spMk id="6" creationId="{0D1D8088-559A-46A5-A801-CDF0B9476BED}"/>
          </ac:spMkLst>
        </pc:spChg>
        <pc:spChg chg="add del">
          <ac:chgData name="Granasti Aprilia" userId="858a5f64-e165-472a-84fb-6ed0ea68b304" providerId="ADAL" clId="{D72B5148-C553-437B-842E-28FFE30051B8}" dt="2023-03-17T13:09:19.251" v="1820" actId="26606"/>
          <ac:spMkLst>
            <pc:docMk/>
            <pc:sldMk cId="895287455" sldId="275"/>
            <ac:spMk id="9" creationId="{16B067B1-F4E5-4FDF-813D-C9E872E80075}"/>
          </ac:spMkLst>
        </pc:spChg>
        <pc:spChg chg="add del">
          <ac:chgData name="Granasti Aprilia" userId="858a5f64-e165-472a-84fb-6ed0ea68b304" providerId="ADAL" clId="{D72B5148-C553-437B-842E-28FFE30051B8}" dt="2023-03-17T13:11:40.154" v="1822" actId="26606"/>
          <ac:spMkLst>
            <pc:docMk/>
            <pc:sldMk cId="895287455" sldId="275"/>
            <ac:spMk id="15" creationId="{3776B14B-F2F4-4825-8DA8-8C7A0F2B3960}"/>
          </ac:spMkLst>
        </pc:spChg>
        <pc:spChg chg="add del">
          <ac:chgData name="Granasti Aprilia" userId="858a5f64-e165-472a-84fb-6ed0ea68b304" providerId="ADAL" clId="{D72B5148-C553-437B-842E-28FFE30051B8}" dt="2023-03-17T13:09:13.253" v="1817" actId="26606"/>
          <ac:spMkLst>
            <pc:docMk/>
            <pc:sldMk cId="895287455" sldId="275"/>
            <ac:spMk id="16" creationId="{C83A5C14-ED91-4CD1-809E-D29FF97C9AF5}"/>
          </ac:spMkLst>
        </pc:spChg>
        <pc:spChg chg="add del">
          <ac:chgData name="Granasti Aprilia" userId="858a5f64-e165-472a-84fb-6ed0ea68b304" providerId="ADAL" clId="{D72B5148-C553-437B-842E-28FFE30051B8}" dt="2023-03-17T13:09:13.253" v="1817" actId="26606"/>
          <ac:spMkLst>
            <pc:docMk/>
            <pc:sldMk cId="895287455" sldId="275"/>
            <ac:spMk id="18" creationId="{56065185-5C34-4F86-AA96-AA4D065B0EF4}"/>
          </ac:spMkLst>
        </pc:spChg>
        <pc:spChg chg="add del">
          <ac:chgData name="Granasti Aprilia" userId="858a5f64-e165-472a-84fb-6ed0ea68b304" providerId="ADAL" clId="{D72B5148-C553-437B-842E-28FFE30051B8}" dt="2023-03-17T13:09:19.249" v="1819" actId="26606"/>
          <ac:spMkLst>
            <pc:docMk/>
            <pc:sldMk cId="895287455" sldId="275"/>
            <ac:spMk id="20" creationId="{2633B3B5-CC90-43F0-8714-D31D1F3F0209}"/>
          </ac:spMkLst>
        </pc:spChg>
        <pc:spChg chg="add del">
          <ac:chgData name="Granasti Aprilia" userId="858a5f64-e165-472a-84fb-6ed0ea68b304" providerId="ADAL" clId="{D72B5148-C553-437B-842E-28FFE30051B8}" dt="2023-03-17T13:09:19.249" v="1819" actId="26606"/>
          <ac:spMkLst>
            <pc:docMk/>
            <pc:sldMk cId="895287455" sldId="275"/>
            <ac:spMk id="21" creationId="{AB8C311F-7253-4AED-9701-7FC0708C41C7}"/>
          </ac:spMkLst>
        </pc:spChg>
        <pc:spChg chg="add del">
          <ac:chgData name="Granasti Aprilia" userId="858a5f64-e165-472a-84fb-6ed0ea68b304" providerId="ADAL" clId="{D72B5148-C553-437B-842E-28FFE30051B8}" dt="2023-03-17T13:09:19.249" v="1819" actId="26606"/>
          <ac:spMkLst>
            <pc:docMk/>
            <pc:sldMk cId="895287455" sldId="275"/>
            <ac:spMk id="22" creationId="{A8D57A06-A426-446D-B02C-A2DC6B62E45E}"/>
          </ac:spMkLst>
        </pc:spChg>
        <pc:spChg chg="add del">
          <ac:chgData name="Granasti Aprilia" userId="858a5f64-e165-472a-84fb-6ed0ea68b304" providerId="ADAL" clId="{D72B5148-C553-437B-842E-28FFE30051B8}" dt="2023-03-17T13:09:19.249" v="1819" actId="26606"/>
          <ac:spMkLst>
            <pc:docMk/>
            <pc:sldMk cId="895287455" sldId="275"/>
            <ac:spMk id="23" creationId="{E2384209-CB15-4CDF-9D31-C44FD9A3F20D}"/>
          </ac:spMkLst>
        </pc:spChg>
        <pc:grpChg chg="add del">
          <ac:chgData name="Granasti Aprilia" userId="858a5f64-e165-472a-84fb-6ed0ea68b304" providerId="ADAL" clId="{D72B5148-C553-437B-842E-28FFE30051B8}" dt="2023-03-17T13:11:40.154" v="1822" actId="26606"/>
          <ac:grpSpMkLst>
            <pc:docMk/>
            <pc:sldMk cId="895287455" sldId="275"/>
            <ac:grpSpMk id="7" creationId="{83E2E96F-17F7-4C8C-BDF1-6BB90A0C1D7F}"/>
          </ac:grpSpMkLst>
        </pc:grpChg>
        <pc:picChg chg="add mod">
          <ac:chgData name="Granasti Aprilia" userId="858a5f64-e165-472a-84fb-6ed0ea68b304" providerId="ADAL" clId="{D72B5148-C553-437B-842E-28FFE30051B8}" dt="2023-03-17T13:11:40.154" v="1822" actId="26606"/>
          <ac:picMkLst>
            <pc:docMk/>
            <pc:sldMk cId="895287455" sldId="275"/>
            <ac:picMk id="4" creationId="{21FBC9CD-AEBB-72AB-2B88-7814CAF90510}"/>
          </ac:picMkLst>
        </pc:picChg>
        <pc:cxnChg chg="add del">
          <ac:chgData name="Granasti Aprilia" userId="858a5f64-e165-472a-84fb-6ed0ea68b304" providerId="ADAL" clId="{D72B5148-C553-437B-842E-28FFE30051B8}" dt="2023-03-17T13:09:19.251" v="1820" actId="26606"/>
          <ac:cxnSpMkLst>
            <pc:docMk/>
            <pc:sldMk cId="895287455" sldId="275"/>
            <ac:cxnSpMk id="11" creationId="{F56AE1B2-3354-430B-9E05-2241C72EE908}"/>
          </ac:cxnSpMkLst>
        </pc:cxnChg>
      </pc:sldChg>
      <pc:sldChg chg="modSp new del mod">
        <pc:chgData name="Granasti Aprilia" userId="858a5f64-e165-472a-84fb-6ed0ea68b304" providerId="ADAL" clId="{D72B5148-C553-437B-842E-28FFE30051B8}" dt="2023-03-17T12:47:14.863" v="1796" actId="47"/>
        <pc:sldMkLst>
          <pc:docMk/>
          <pc:sldMk cId="3708009709" sldId="275"/>
        </pc:sldMkLst>
        <pc:spChg chg="mod">
          <ac:chgData name="Granasti Aprilia" userId="858a5f64-e165-472a-84fb-6ed0ea68b304" providerId="ADAL" clId="{D72B5148-C553-437B-842E-28FFE30051B8}" dt="2023-03-17T12:46:48.596" v="1792" actId="20577"/>
          <ac:spMkLst>
            <pc:docMk/>
            <pc:sldMk cId="3708009709" sldId="275"/>
            <ac:spMk id="2" creationId="{9C00EC81-FC59-C177-FC28-5DDB1596AAA3}"/>
          </ac:spMkLst>
        </pc:spChg>
        <pc:spChg chg="mod">
          <ac:chgData name="Granasti Aprilia" userId="858a5f64-e165-472a-84fb-6ed0ea68b304" providerId="ADAL" clId="{D72B5148-C553-437B-842E-28FFE30051B8}" dt="2023-03-17T12:46:50.117" v="1793" actId="5793"/>
          <ac:spMkLst>
            <pc:docMk/>
            <pc:sldMk cId="3708009709" sldId="275"/>
            <ac:spMk id="3" creationId="{8426EAF3-32C4-42DD-56C7-A857E29BCBB5}"/>
          </ac:spMkLst>
        </pc:spChg>
      </pc:sldChg>
      <pc:sldChg chg="modSp new mod">
        <pc:chgData name="Granasti Aprilia" userId="858a5f64-e165-472a-84fb-6ed0ea68b304" providerId="ADAL" clId="{D72B5148-C553-437B-842E-28FFE30051B8}" dt="2023-03-17T13:40:33.107" v="3497" actId="20577"/>
        <pc:sldMkLst>
          <pc:docMk/>
          <pc:sldMk cId="3272279996" sldId="276"/>
        </pc:sldMkLst>
        <pc:spChg chg="mod">
          <ac:chgData name="Granasti Aprilia" userId="858a5f64-e165-472a-84fb-6ed0ea68b304" providerId="ADAL" clId="{D72B5148-C553-437B-842E-28FFE30051B8}" dt="2023-03-17T13:32:10.367" v="3354" actId="113"/>
          <ac:spMkLst>
            <pc:docMk/>
            <pc:sldMk cId="3272279996" sldId="276"/>
            <ac:spMk id="2" creationId="{0F800F23-7494-7F38-6CC6-C7D221BCD7DE}"/>
          </ac:spMkLst>
        </pc:spChg>
        <pc:spChg chg="mod">
          <ac:chgData name="Granasti Aprilia" userId="858a5f64-e165-472a-84fb-6ed0ea68b304" providerId="ADAL" clId="{D72B5148-C553-437B-842E-28FFE30051B8}" dt="2023-03-17T13:40:33.107" v="3497" actId="20577"/>
          <ac:spMkLst>
            <pc:docMk/>
            <pc:sldMk cId="3272279996" sldId="276"/>
            <ac:spMk id="3" creationId="{5388EA20-271E-3CE1-4FB7-7DBA34F66DD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D11919-0BC5-4085-9425-94DA8406B474}" type="datetimeFigureOut">
              <a:rPr lang="en-ID" smtClean="0"/>
              <a:t>17/03/2023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192541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11919-0BC5-4085-9425-94DA8406B474}" type="datetimeFigureOut">
              <a:rPr lang="en-ID" smtClean="0"/>
              <a:t>17/03/2023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2996507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11919-0BC5-4085-9425-94DA8406B474}" type="datetimeFigureOut">
              <a:rPr lang="en-ID" smtClean="0"/>
              <a:t>17/03/2023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267285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11919-0BC5-4085-9425-94DA8406B474}" type="datetimeFigureOut">
              <a:rPr lang="en-ID" smtClean="0"/>
              <a:t>17/03/2023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269455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11919-0BC5-4085-9425-94DA8406B474}" type="datetimeFigureOut">
              <a:rPr lang="en-ID" smtClean="0"/>
              <a:t>17/03/2023</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138262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D11919-0BC5-4085-9425-94DA8406B474}" type="datetimeFigureOut">
              <a:rPr lang="en-ID" smtClean="0"/>
              <a:t>17/03/2023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672903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D11919-0BC5-4085-9425-94DA8406B474}" type="datetimeFigureOut">
              <a:rPr lang="en-ID" smtClean="0"/>
              <a:t>17/03/2023</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98739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D11919-0BC5-4085-9425-94DA8406B474}" type="datetimeFigureOut">
              <a:rPr lang="en-ID" smtClean="0"/>
              <a:t>17/03/2023</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344306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11919-0BC5-4085-9425-94DA8406B474}" type="datetimeFigureOut">
              <a:rPr lang="en-ID" smtClean="0"/>
              <a:t>17/03/2023</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53538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D11919-0BC5-4085-9425-94DA8406B474}" type="datetimeFigureOut">
              <a:rPr lang="en-ID" smtClean="0"/>
              <a:t>17/03/2023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46735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D11919-0BC5-4085-9425-94DA8406B474}" type="datetimeFigureOut">
              <a:rPr lang="en-ID" smtClean="0"/>
              <a:t>17/03/2023</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4ABDF374-745E-4FA8-B1FB-9E366A6F86B7}" type="slidenum">
              <a:rPr lang="en-ID" smtClean="0"/>
              <a:t>‹#›</a:t>
            </a:fld>
            <a:endParaRPr lang="en-ID"/>
          </a:p>
        </p:txBody>
      </p:sp>
    </p:spTree>
    <p:extLst>
      <p:ext uri="{BB962C8B-B14F-4D97-AF65-F5344CB8AC3E}">
        <p14:creationId xmlns:p14="http://schemas.microsoft.com/office/powerpoint/2010/main" val="149887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11919-0BC5-4085-9425-94DA8406B474}" type="datetimeFigureOut">
              <a:rPr lang="en-ID" smtClean="0"/>
              <a:t>17/03/2023</a:t>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DF374-745E-4FA8-B1FB-9E366A6F86B7}" type="slidenum">
              <a:rPr lang="en-ID" smtClean="0"/>
              <a:t>‹#›</a:t>
            </a:fld>
            <a:endParaRPr lang="en-ID"/>
          </a:p>
        </p:txBody>
      </p:sp>
    </p:spTree>
    <p:extLst>
      <p:ext uri="{BB962C8B-B14F-4D97-AF65-F5344CB8AC3E}">
        <p14:creationId xmlns:p14="http://schemas.microsoft.com/office/powerpoint/2010/main" val="2508001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green grass">
            <a:extLst>
              <a:ext uri="{FF2B5EF4-FFF2-40B4-BE49-F238E27FC236}">
                <a16:creationId xmlns:a16="http://schemas.microsoft.com/office/drawing/2014/main" id="{FE357A74-FEF2-E5CC-9B5A-C79E7133E55D}"/>
              </a:ext>
            </a:extLst>
          </p:cNvPr>
          <p:cNvPicPr>
            <a:picLocks noChangeAspect="1"/>
          </p:cNvPicPr>
          <p:nvPr/>
        </p:nvPicPr>
        <p:blipFill rotWithShape="1">
          <a:blip r:embed="rId2">
            <a:alphaModFix amt="50000"/>
          </a:blip>
          <a:srcRect t="3272" b="12459"/>
          <a:stretch/>
        </p:blipFill>
        <p:spPr>
          <a:xfrm>
            <a:off x="20" y="1"/>
            <a:ext cx="12191980" cy="6857999"/>
          </a:xfrm>
          <a:prstGeom prst="rect">
            <a:avLst/>
          </a:prstGeom>
        </p:spPr>
      </p:pic>
      <p:sp>
        <p:nvSpPr>
          <p:cNvPr id="2" name="Title 1">
            <a:extLst>
              <a:ext uri="{FF2B5EF4-FFF2-40B4-BE49-F238E27FC236}">
                <a16:creationId xmlns:a16="http://schemas.microsoft.com/office/drawing/2014/main" id="{B00EDA55-9BA6-BA63-BE32-303D14B78B3C}"/>
              </a:ext>
            </a:extLst>
          </p:cNvPr>
          <p:cNvSpPr>
            <a:spLocks noGrp="1"/>
          </p:cNvSpPr>
          <p:nvPr>
            <p:ph type="ctrTitle"/>
          </p:nvPr>
        </p:nvSpPr>
        <p:spPr>
          <a:xfrm>
            <a:off x="1524000" y="1122362"/>
            <a:ext cx="9144000" cy="2900518"/>
          </a:xfrm>
        </p:spPr>
        <p:txBody>
          <a:bodyPr>
            <a:normAutofit/>
          </a:bodyPr>
          <a:lstStyle/>
          <a:p>
            <a:r>
              <a:rPr lang="en-ID" dirty="0" err="1">
                <a:solidFill>
                  <a:srgbClr val="FFFFFF"/>
                </a:solidFill>
                <a:effectLst/>
                <a:latin typeface="Montserat"/>
                <a:ea typeface="Calibri" panose="020F0502020204030204" pitchFamily="34" charset="0"/>
                <a:cs typeface="Times New Roman" panose="02020603050405020304" pitchFamily="18" charset="0"/>
              </a:rPr>
              <a:t>Aflatoun</a:t>
            </a:r>
            <a:r>
              <a:rPr lang="en-ID" dirty="0">
                <a:solidFill>
                  <a:srgbClr val="FFFFFF"/>
                </a:solidFill>
                <a:effectLst/>
                <a:latin typeface="Montserat"/>
                <a:ea typeface="Calibri" panose="020F0502020204030204" pitchFamily="34" charset="0"/>
                <a:cs typeface="Times New Roman" panose="02020603050405020304" pitchFamily="18" charset="0"/>
              </a:rPr>
              <a:t> </a:t>
            </a:r>
            <a:br>
              <a:rPr lang="en-ID" dirty="0">
                <a:solidFill>
                  <a:srgbClr val="FFFFFF"/>
                </a:solidFill>
                <a:effectLst/>
                <a:latin typeface="Montserat"/>
                <a:ea typeface="Calibri" panose="020F0502020204030204" pitchFamily="34" charset="0"/>
                <a:cs typeface="Times New Roman" panose="02020603050405020304" pitchFamily="18" charset="0"/>
              </a:rPr>
            </a:br>
            <a:r>
              <a:rPr lang="en-ID" dirty="0">
                <a:solidFill>
                  <a:srgbClr val="FFFFFF"/>
                </a:solidFill>
                <a:effectLst/>
                <a:latin typeface="Montserat"/>
                <a:ea typeface="Calibri" panose="020F0502020204030204" pitchFamily="34" charset="0"/>
                <a:cs typeface="Times New Roman" panose="02020603050405020304" pitchFamily="18" charset="0"/>
              </a:rPr>
              <a:t>Sustainability Challenge</a:t>
            </a:r>
            <a:endParaRPr lang="en-ID" dirty="0">
              <a:solidFill>
                <a:srgbClr val="FFFFFF"/>
              </a:solidFill>
              <a:latin typeface="Montserat"/>
            </a:endParaRPr>
          </a:p>
        </p:txBody>
      </p:sp>
      <p:sp>
        <p:nvSpPr>
          <p:cNvPr id="3" name="Subtitle 2">
            <a:extLst>
              <a:ext uri="{FF2B5EF4-FFF2-40B4-BE49-F238E27FC236}">
                <a16:creationId xmlns:a16="http://schemas.microsoft.com/office/drawing/2014/main" id="{A032935C-A9A1-97CA-30B6-206E3F2F6A2E}"/>
              </a:ext>
            </a:extLst>
          </p:cNvPr>
          <p:cNvSpPr>
            <a:spLocks noGrp="1"/>
          </p:cNvSpPr>
          <p:nvPr>
            <p:ph type="subTitle" idx="1"/>
          </p:nvPr>
        </p:nvSpPr>
        <p:spPr>
          <a:xfrm>
            <a:off x="1524000" y="4159404"/>
            <a:ext cx="9144000" cy="1098395"/>
          </a:xfrm>
        </p:spPr>
        <p:txBody>
          <a:bodyPr>
            <a:normAutofit/>
          </a:bodyPr>
          <a:lstStyle/>
          <a:p>
            <a:r>
              <a:rPr lang="en-US" b="1">
                <a:solidFill>
                  <a:srgbClr val="FFFFFF"/>
                </a:solidFill>
              </a:rPr>
              <a:t>Childfund International in Indonesia with Local Partner</a:t>
            </a:r>
            <a:endParaRPr lang="en-ID" b="1">
              <a:solidFill>
                <a:srgbClr val="FFFFFF"/>
              </a:solidFill>
            </a:endParaRPr>
          </a:p>
        </p:txBody>
      </p:sp>
    </p:spTree>
    <p:extLst>
      <p:ext uri="{BB962C8B-B14F-4D97-AF65-F5344CB8AC3E}">
        <p14:creationId xmlns:p14="http://schemas.microsoft.com/office/powerpoint/2010/main" val="421318374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group, sport, posing&#10;&#10;Description automatically generated">
            <a:extLst>
              <a:ext uri="{FF2B5EF4-FFF2-40B4-BE49-F238E27FC236}">
                <a16:creationId xmlns:a16="http://schemas.microsoft.com/office/drawing/2014/main" id="{18493EB3-D0C2-4908-BB7A-033974F98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30" y="299605"/>
            <a:ext cx="7231865" cy="5423899"/>
          </a:xfrm>
          <a:prstGeom prst="rect">
            <a:avLst/>
          </a:prstGeom>
        </p:spPr>
      </p:pic>
      <p:pic>
        <p:nvPicPr>
          <p:cNvPr id="5" name="Picture 4">
            <a:extLst>
              <a:ext uri="{FF2B5EF4-FFF2-40B4-BE49-F238E27FC236}">
                <a16:creationId xmlns:a16="http://schemas.microsoft.com/office/drawing/2014/main" id="{214CD21C-0FAF-A8C1-2237-CB8226F40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283" y="197190"/>
            <a:ext cx="2647437" cy="3460410"/>
          </a:xfrm>
          <a:prstGeom prst="rect">
            <a:avLst/>
          </a:prstGeom>
        </p:spPr>
      </p:pic>
      <p:pic>
        <p:nvPicPr>
          <p:cNvPr id="6" name="Picture 5">
            <a:extLst>
              <a:ext uri="{FF2B5EF4-FFF2-40B4-BE49-F238E27FC236}">
                <a16:creationId xmlns:a16="http://schemas.microsoft.com/office/drawing/2014/main" id="{219DAC67-C439-6D61-F3AB-92EFE3DC0873}"/>
              </a:ext>
            </a:extLst>
          </p:cNvPr>
          <p:cNvPicPr>
            <a:picLocks noChangeAspect="1"/>
          </p:cNvPicPr>
          <p:nvPr/>
        </p:nvPicPr>
        <p:blipFill rotWithShape="1">
          <a:blip r:embed="rId4"/>
          <a:srcRect l="-1008" r="579" b="23741"/>
          <a:stretch/>
        </p:blipFill>
        <p:spPr>
          <a:xfrm>
            <a:off x="8661318" y="3297736"/>
            <a:ext cx="3168332" cy="3207728"/>
          </a:xfrm>
          <a:prstGeom prst="rect">
            <a:avLst/>
          </a:prstGeom>
        </p:spPr>
      </p:pic>
    </p:spTree>
    <p:extLst>
      <p:ext uri="{BB962C8B-B14F-4D97-AF65-F5344CB8AC3E}">
        <p14:creationId xmlns:p14="http://schemas.microsoft.com/office/powerpoint/2010/main" val="98299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36A5-EFFB-F4A3-C9CC-A9746B859961}"/>
              </a:ext>
            </a:extLst>
          </p:cNvPr>
          <p:cNvSpPr>
            <a:spLocks noGrp="1"/>
          </p:cNvSpPr>
          <p:nvPr>
            <p:ph type="title"/>
          </p:nvPr>
        </p:nvSpPr>
        <p:spPr/>
        <p:txBody>
          <a:bodyPr/>
          <a:lstStyle/>
          <a:p>
            <a:r>
              <a:rPr lang="en-US" b="1" dirty="0"/>
              <a:t>Recycling is magic, turning something into treasure!</a:t>
            </a:r>
            <a:endParaRPr lang="en-ID" b="1" dirty="0"/>
          </a:p>
        </p:txBody>
      </p:sp>
      <p:sp>
        <p:nvSpPr>
          <p:cNvPr id="3" name="Content Placeholder 2">
            <a:extLst>
              <a:ext uri="{FF2B5EF4-FFF2-40B4-BE49-F238E27FC236}">
                <a16:creationId xmlns:a16="http://schemas.microsoft.com/office/drawing/2014/main" id="{C489DE79-6262-56B0-0B7F-45D5A003027B}"/>
              </a:ext>
            </a:extLst>
          </p:cNvPr>
          <p:cNvSpPr>
            <a:spLocks noGrp="1"/>
          </p:cNvSpPr>
          <p:nvPr>
            <p:ph idx="1"/>
          </p:nvPr>
        </p:nvSpPr>
        <p:spPr/>
        <p:txBody>
          <a:bodyPr/>
          <a:lstStyle/>
          <a:p>
            <a:pPr marL="0" indent="0">
              <a:buNone/>
            </a:pPr>
            <a:r>
              <a:rPr lang="en-US" dirty="0"/>
              <a:t>Children in the village of </a:t>
            </a:r>
            <a:r>
              <a:rPr lang="en-US" dirty="0" err="1"/>
              <a:t>Waimangura</a:t>
            </a:r>
            <a:r>
              <a:rPr lang="en-US" dirty="0"/>
              <a:t> on the island of Sumba create various objects from materials around them. Palm leaves are made into a variety of useful boxes and wall hangings, while bamboo slats can be used to make star-shaped wall hangings. Palm fronds are also used as boat toys. Recycling activities indirectly inspire us to use the materials around us in a sustainable manner. Let's think creatively and sustainably!</a:t>
            </a:r>
          </a:p>
          <a:p>
            <a:pPr marL="0" indent="0">
              <a:buNone/>
            </a:pPr>
            <a:endParaRPr lang="en-US" dirty="0"/>
          </a:p>
          <a:p>
            <a:pPr marL="0" indent="0">
              <a:buNone/>
            </a:pPr>
            <a:r>
              <a:rPr lang="en-US" dirty="0"/>
              <a:t>Resource: Sumba Integrative Development Foundation </a:t>
            </a:r>
            <a:r>
              <a:rPr lang="en-US" sz="2800" b="1" dirty="0"/>
              <a:t>(</a:t>
            </a:r>
            <a:r>
              <a:rPr lang="en-US" b="1" i="0" dirty="0">
                <a:solidFill>
                  <a:srgbClr val="0F0F0F"/>
                </a:solidFill>
                <a:effectLst/>
                <a:latin typeface="YouTube Sans"/>
              </a:rPr>
              <a:t>partner of </a:t>
            </a:r>
            <a:r>
              <a:rPr lang="en-US" b="1" i="0" dirty="0" err="1">
                <a:solidFill>
                  <a:srgbClr val="0F0F0F"/>
                </a:solidFill>
                <a:effectLst/>
                <a:latin typeface="YouTube Sans"/>
              </a:rPr>
              <a:t>ChildFund</a:t>
            </a:r>
            <a:r>
              <a:rPr lang="en-US" b="1" i="0" dirty="0">
                <a:solidFill>
                  <a:srgbClr val="0F0F0F"/>
                </a:solidFill>
                <a:effectLst/>
                <a:latin typeface="YouTube Sans"/>
              </a:rPr>
              <a:t> International in Indonesia)</a:t>
            </a:r>
          </a:p>
          <a:p>
            <a:pPr marL="0" indent="0">
              <a:buNone/>
            </a:pPr>
            <a:endParaRPr lang="en-ID" dirty="0"/>
          </a:p>
        </p:txBody>
      </p:sp>
    </p:spTree>
    <p:extLst>
      <p:ext uri="{BB962C8B-B14F-4D97-AF65-F5344CB8AC3E}">
        <p14:creationId xmlns:p14="http://schemas.microsoft.com/office/powerpoint/2010/main" val="1512360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319CDA-4AA5-334E-B657-128219ED9657}"/>
              </a:ext>
            </a:extLst>
          </p:cNvPr>
          <p:cNvPicPr>
            <a:picLocks noChangeAspect="1"/>
          </p:cNvPicPr>
          <p:nvPr/>
        </p:nvPicPr>
        <p:blipFill rotWithShape="1">
          <a:blip r:embed="rId2"/>
          <a:srcRect l="3765" t="1379" r="10948" b="6629"/>
          <a:stretch/>
        </p:blipFill>
        <p:spPr>
          <a:xfrm>
            <a:off x="484632" y="1391545"/>
            <a:ext cx="6716272" cy="4074910"/>
          </a:xfrm>
          <a:prstGeom prst="rect">
            <a:avLst/>
          </a:prstGeom>
        </p:spPr>
      </p:pic>
      <p:pic>
        <p:nvPicPr>
          <p:cNvPr id="3" name="Picture 2" descr="A picture containing ground, outdoor, grass, person&#10;&#10;Description automatically generated">
            <a:extLst>
              <a:ext uri="{FF2B5EF4-FFF2-40B4-BE49-F238E27FC236}">
                <a16:creationId xmlns:a16="http://schemas.microsoft.com/office/drawing/2014/main" id="{EF692DB2-B3E2-A406-1B1B-5C3E49BD7AAA}"/>
              </a:ext>
            </a:extLst>
          </p:cNvPr>
          <p:cNvPicPr>
            <a:picLocks noChangeAspect="1"/>
          </p:cNvPicPr>
          <p:nvPr/>
        </p:nvPicPr>
        <p:blipFill rotWithShape="1">
          <a:blip r:embed="rId3">
            <a:extLst>
              <a:ext uri="{28A0092B-C50C-407E-A947-70E740481C1C}">
                <a14:useLocalDpi xmlns:a14="http://schemas.microsoft.com/office/drawing/2010/main" val="0"/>
              </a:ext>
            </a:extLst>
          </a:blip>
          <a:srcRect r="14252" b="13258"/>
          <a:stretch/>
        </p:blipFill>
        <p:spPr>
          <a:xfrm>
            <a:off x="7534656" y="946749"/>
            <a:ext cx="4172712" cy="4964502"/>
          </a:xfrm>
          <a:prstGeom prst="rect">
            <a:avLst/>
          </a:prstGeom>
        </p:spPr>
      </p:pic>
    </p:spTree>
    <p:extLst>
      <p:ext uri="{BB962C8B-B14F-4D97-AF65-F5344CB8AC3E}">
        <p14:creationId xmlns:p14="http://schemas.microsoft.com/office/powerpoint/2010/main" val="97705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E0BF7-9039-5BD4-C02B-6B2E6627CE02}"/>
              </a:ext>
            </a:extLst>
          </p:cNvPr>
          <p:cNvSpPr>
            <a:spLocks noGrp="1"/>
          </p:cNvSpPr>
          <p:nvPr>
            <p:ph type="title"/>
          </p:nvPr>
        </p:nvSpPr>
        <p:spPr/>
        <p:txBody>
          <a:bodyPr/>
          <a:lstStyle/>
          <a:p>
            <a:r>
              <a:rPr lang="en-US" b="1" dirty="0"/>
              <a:t>Together, let’s keep our environment clean</a:t>
            </a:r>
            <a:r>
              <a:rPr lang="en-US" dirty="0"/>
              <a:t>.</a:t>
            </a:r>
            <a:endParaRPr lang="en-ID" dirty="0"/>
          </a:p>
        </p:txBody>
      </p:sp>
      <p:sp>
        <p:nvSpPr>
          <p:cNvPr id="3" name="Content Placeholder 2">
            <a:extLst>
              <a:ext uri="{FF2B5EF4-FFF2-40B4-BE49-F238E27FC236}">
                <a16:creationId xmlns:a16="http://schemas.microsoft.com/office/drawing/2014/main" id="{D4E32809-41BA-D494-876C-F9228326D699}"/>
              </a:ext>
            </a:extLst>
          </p:cNvPr>
          <p:cNvSpPr>
            <a:spLocks noGrp="1"/>
          </p:cNvSpPr>
          <p:nvPr>
            <p:ph idx="1"/>
          </p:nvPr>
        </p:nvSpPr>
        <p:spPr/>
        <p:txBody>
          <a:bodyPr/>
          <a:lstStyle/>
          <a:p>
            <a:pPr marL="0" indent="0">
              <a:buNone/>
            </a:pPr>
            <a:r>
              <a:rPr lang="en-US" dirty="0"/>
              <a:t>Children from </a:t>
            </a:r>
            <a:r>
              <a:rPr lang="en-US" dirty="0" err="1"/>
              <a:t>Sidasari</a:t>
            </a:r>
            <a:r>
              <a:rPr lang="en-US" dirty="0"/>
              <a:t> Village and </a:t>
            </a:r>
            <a:r>
              <a:rPr lang="en-US" dirty="0" err="1"/>
              <a:t>Kalikidang</a:t>
            </a:r>
            <a:r>
              <a:rPr lang="en-US" dirty="0"/>
              <a:t> Village carried out an environmental clean-up action as a concrete demonstration that children have the same role for maintaining and protect the environment as same as adult.</a:t>
            </a:r>
          </a:p>
          <a:p>
            <a:pPr marL="0" indent="0">
              <a:buNone/>
            </a:pPr>
            <a:endParaRPr lang="en-US" dirty="0"/>
          </a:p>
          <a:p>
            <a:pPr marL="0" indent="0">
              <a:buNone/>
            </a:pPr>
            <a:endParaRPr lang="en-US" dirty="0"/>
          </a:p>
          <a:p>
            <a:pPr marL="0" indent="0">
              <a:buNone/>
            </a:pPr>
            <a:endParaRPr lang="en-US" dirty="0"/>
          </a:p>
          <a:p>
            <a:pPr marL="0" indent="0">
              <a:buNone/>
            </a:pPr>
            <a:r>
              <a:rPr lang="en-US" dirty="0"/>
              <a:t>Resource: YSBS Mino Martani Foundation </a:t>
            </a:r>
            <a:r>
              <a:rPr lang="en-US" sz="2800" b="1" dirty="0"/>
              <a:t>(</a:t>
            </a:r>
            <a:r>
              <a:rPr lang="en-US" b="1" i="0" dirty="0">
                <a:solidFill>
                  <a:srgbClr val="0F0F0F"/>
                </a:solidFill>
                <a:effectLst/>
                <a:latin typeface="YouTube Sans"/>
              </a:rPr>
              <a:t>partner of </a:t>
            </a:r>
            <a:r>
              <a:rPr lang="en-US" b="1" i="0" dirty="0" err="1">
                <a:solidFill>
                  <a:srgbClr val="0F0F0F"/>
                </a:solidFill>
                <a:effectLst/>
                <a:latin typeface="YouTube Sans"/>
              </a:rPr>
              <a:t>ChildFund</a:t>
            </a:r>
            <a:r>
              <a:rPr lang="en-US" b="1" i="0" dirty="0">
                <a:solidFill>
                  <a:srgbClr val="0F0F0F"/>
                </a:solidFill>
                <a:effectLst/>
                <a:latin typeface="YouTube Sans"/>
              </a:rPr>
              <a:t> International in Indonesia)</a:t>
            </a:r>
          </a:p>
          <a:p>
            <a:pPr marL="0" indent="0">
              <a:buNone/>
            </a:pPr>
            <a:endParaRPr lang="en-US" dirty="0"/>
          </a:p>
          <a:p>
            <a:pPr marL="0" indent="0">
              <a:buNone/>
            </a:pPr>
            <a:endParaRPr lang="en-US" dirty="0"/>
          </a:p>
          <a:p>
            <a:pPr marL="0" indent="0">
              <a:buNone/>
            </a:pPr>
            <a:endParaRPr lang="en-US" dirty="0"/>
          </a:p>
          <a:p>
            <a:pPr marL="0" indent="0">
              <a:buNone/>
            </a:pPr>
            <a:endParaRPr lang="en-ID" dirty="0"/>
          </a:p>
        </p:txBody>
      </p:sp>
    </p:spTree>
    <p:extLst>
      <p:ext uri="{BB962C8B-B14F-4D97-AF65-F5344CB8AC3E}">
        <p14:creationId xmlns:p14="http://schemas.microsoft.com/office/powerpoint/2010/main" val="3227800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group, people, several&#10;&#10;Description automatically generated">
            <a:extLst>
              <a:ext uri="{FF2B5EF4-FFF2-40B4-BE49-F238E27FC236}">
                <a16:creationId xmlns:a16="http://schemas.microsoft.com/office/drawing/2014/main" id="{CB16F72C-5B32-C82E-F448-EBDEE13A7980}"/>
              </a:ext>
            </a:extLst>
          </p:cNvPr>
          <p:cNvPicPr>
            <a:picLocks noChangeAspect="1"/>
          </p:cNvPicPr>
          <p:nvPr/>
        </p:nvPicPr>
        <p:blipFill rotWithShape="1">
          <a:blip r:embed="rId2">
            <a:extLst>
              <a:ext uri="{28A0092B-C50C-407E-A947-70E740481C1C}">
                <a14:useLocalDpi xmlns:a14="http://schemas.microsoft.com/office/drawing/2010/main" val="0"/>
              </a:ext>
            </a:extLst>
          </a:blip>
          <a:srcRect t="9984" r="-2" b="10357"/>
          <a:stretch/>
        </p:blipFill>
        <p:spPr>
          <a:xfrm>
            <a:off x="321730" y="321732"/>
            <a:ext cx="5674897" cy="3017405"/>
          </a:xfrm>
          <a:prstGeom prst="rect">
            <a:avLst/>
          </a:prstGeom>
        </p:spPr>
      </p:pic>
      <p:pic>
        <p:nvPicPr>
          <p:cNvPr id="5" name="Picture 4" descr="A picture containing person, people, group&#10;&#10;Description automatically generated">
            <a:extLst>
              <a:ext uri="{FF2B5EF4-FFF2-40B4-BE49-F238E27FC236}">
                <a16:creationId xmlns:a16="http://schemas.microsoft.com/office/drawing/2014/main" id="{0D7E329F-7F7A-62D1-4A11-35619E31FB11}"/>
              </a:ext>
            </a:extLst>
          </p:cNvPr>
          <p:cNvPicPr>
            <a:picLocks noChangeAspect="1"/>
          </p:cNvPicPr>
          <p:nvPr/>
        </p:nvPicPr>
        <p:blipFill rotWithShape="1">
          <a:blip r:embed="rId3">
            <a:extLst>
              <a:ext uri="{28A0092B-C50C-407E-A947-70E740481C1C}">
                <a14:useLocalDpi xmlns:a14="http://schemas.microsoft.com/office/drawing/2010/main" val="0"/>
              </a:ext>
            </a:extLst>
          </a:blip>
          <a:srcRect t="26348" r="-2" b="-2"/>
          <a:stretch/>
        </p:blipFill>
        <p:spPr>
          <a:xfrm>
            <a:off x="321730" y="3510853"/>
            <a:ext cx="5674897" cy="2789954"/>
          </a:xfrm>
          <a:prstGeom prst="rect">
            <a:avLst/>
          </a:prstGeom>
        </p:spPr>
      </p:pic>
      <p:pic>
        <p:nvPicPr>
          <p:cNvPr id="3" name="Picture 2" descr="A picture containing person, bicycle, several&#10;&#10;Description automatically generated">
            <a:extLst>
              <a:ext uri="{FF2B5EF4-FFF2-40B4-BE49-F238E27FC236}">
                <a16:creationId xmlns:a16="http://schemas.microsoft.com/office/drawing/2014/main" id="{CCCA0B04-F053-75A3-CEF6-468E4C17CB64}"/>
              </a:ext>
            </a:extLst>
          </p:cNvPr>
          <p:cNvPicPr>
            <a:picLocks noChangeAspect="1"/>
          </p:cNvPicPr>
          <p:nvPr/>
        </p:nvPicPr>
        <p:blipFill rotWithShape="1">
          <a:blip r:embed="rId4">
            <a:extLst>
              <a:ext uri="{28A0092B-C50C-407E-A947-70E740481C1C}">
                <a14:useLocalDpi xmlns:a14="http://schemas.microsoft.com/office/drawing/2010/main" val="0"/>
              </a:ext>
            </a:extLst>
          </a:blip>
          <a:srcRect l="26873" r="9774" b="2"/>
          <a:stretch/>
        </p:blipFill>
        <p:spPr>
          <a:xfrm>
            <a:off x="6195373" y="321733"/>
            <a:ext cx="5674897" cy="5979074"/>
          </a:xfrm>
          <a:prstGeom prst="rect">
            <a:avLst/>
          </a:prstGeom>
        </p:spPr>
      </p:pic>
    </p:spTree>
    <p:extLst>
      <p:ext uri="{BB962C8B-B14F-4D97-AF65-F5344CB8AC3E}">
        <p14:creationId xmlns:p14="http://schemas.microsoft.com/office/powerpoint/2010/main" val="1138991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D1E0-A8DF-C5C3-6FE6-B3A90369BAED}"/>
              </a:ext>
            </a:extLst>
          </p:cNvPr>
          <p:cNvSpPr>
            <a:spLocks noGrp="1"/>
          </p:cNvSpPr>
          <p:nvPr>
            <p:ph type="title"/>
          </p:nvPr>
        </p:nvSpPr>
        <p:spPr/>
        <p:txBody>
          <a:bodyPr/>
          <a:lstStyle/>
          <a:p>
            <a:r>
              <a:rPr lang="en-US" b="1" dirty="0" err="1"/>
              <a:t>Sanggar</a:t>
            </a:r>
            <a:r>
              <a:rPr lang="en-US" b="1" dirty="0"/>
              <a:t> </a:t>
            </a:r>
            <a:r>
              <a:rPr lang="en-US" b="1" dirty="0" err="1"/>
              <a:t>Pasaran</a:t>
            </a:r>
            <a:r>
              <a:rPr lang="en-US" b="1" dirty="0"/>
              <a:t> Crafting</a:t>
            </a:r>
            <a:endParaRPr lang="en-ID" b="1" dirty="0"/>
          </a:p>
        </p:txBody>
      </p:sp>
      <p:sp>
        <p:nvSpPr>
          <p:cNvPr id="3" name="Content Placeholder 2">
            <a:extLst>
              <a:ext uri="{FF2B5EF4-FFF2-40B4-BE49-F238E27FC236}">
                <a16:creationId xmlns:a16="http://schemas.microsoft.com/office/drawing/2014/main" id="{FA1B3140-53E4-15F9-BC4D-F054CDB00115}"/>
              </a:ext>
            </a:extLst>
          </p:cNvPr>
          <p:cNvSpPr>
            <a:spLocks noGrp="1"/>
          </p:cNvSpPr>
          <p:nvPr>
            <p:ph idx="1"/>
          </p:nvPr>
        </p:nvSpPr>
        <p:spPr/>
        <p:txBody>
          <a:bodyPr>
            <a:normAutofit/>
          </a:bodyPr>
          <a:lstStyle/>
          <a:p>
            <a:pPr marL="0" indent="0">
              <a:buNone/>
            </a:pPr>
            <a:r>
              <a:rPr lang="en-US" dirty="0"/>
              <a:t>Children from </a:t>
            </a:r>
            <a:r>
              <a:rPr lang="en-US" dirty="0" err="1"/>
              <a:t>Sanggar</a:t>
            </a:r>
            <a:r>
              <a:rPr lang="en-US" dirty="0"/>
              <a:t> </a:t>
            </a:r>
            <a:r>
              <a:rPr lang="en-US" dirty="0" err="1"/>
              <a:t>Pasaran</a:t>
            </a:r>
            <a:r>
              <a:rPr lang="en-US" dirty="0"/>
              <a:t> in </a:t>
            </a:r>
            <a:r>
              <a:rPr lang="en-US" dirty="0" err="1"/>
              <a:t>Kulon</a:t>
            </a:r>
            <a:r>
              <a:rPr lang="en-US" dirty="0"/>
              <a:t> </a:t>
            </a:r>
            <a:r>
              <a:rPr lang="en-US" dirty="0" err="1"/>
              <a:t>Progo</a:t>
            </a:r>
            <a:r>
              <a:rPr lang="en-US" dirty="0"/>
              <a:t>-Yogyakarta make pots from plastic or glass bottles. After they clean the bottles, they cut it and then draw and decorate the bottles. The purpose of this activity is to teach them about the importance of waste management by reusing waste into items that have use value (reuse). After the pots are done and dried, children can use them to grow plants and hang them as decorations in front of the house. </a:t>
            </a:r>
          </a:p>
          <a:p>
            <a:pPr marL="0" indent="0">
              <a:buNone/>
            </a:pPr>
            <a:endParaRPr lang="en-US" dirty="0"/>
          </a:p>
          <a:p>
            <a:pPr marL="0" indent="0">
              <a:buNone/>
            </a:pPr>
            <a:r>
              <a:rPr lang="en-US" dirty="0"/>
              <a:t>Resource: PBMM MAS </a:t>
            </a:r>
            <a:r>
              <a:rPr lang="en-US" sz="2800" b="1" dirty="0"/>
              <a:t>(</a:t>
            </a:r>
            <a:r>
              <a:rPr lang="en-US" b="1" i="0" dirty="0">
                <a:solidFill>
                  <a:srgbClr val="0F0F0F"/>
                </a:solidFill>
                <a:effectLst/>
                <a:latin typeface="YouTube Sans"/>
              </a:rPr>
              <a:t>partner of </a:t>
            </a:r>
            <a:r>
              <a:rPr lang="en-US" b="1" i="0" dirty="0" err="1">
                <a:solidFill>
                  <a:srgbClr val="0F0F0F"/>
                </a:solidFill>
                <a:effectLst/>
                <a:latin typeface="YouTube Sans"/>
              </a:rPr>
              <a:t>ChildFund</a:t>
            </a:r>
            <a:r>
              <a:rPr lang="en-US" b="1" i="0" dirty="0">
                <a:solidFill>
                  <a:srgbClr val="0F0F0F"/>
                </a:solidFill>
                <a:effectLst/>
                <a:latin typeface="YouTube Sans"/>
              </a:rPr>
              <a:t> International in Indonesia)</a:t>
            </a:r>
          </a:p>
          <a:p>
            <a:pPr marL="0" indent="0">
              <a:buNone/>
            </a:pPr>
            <a:endParaRPr lang="en-US" dirty="0"/>
          </a:p>
          <a:p>
            <a:pPr marL="0" indent="0">
              <a:buNone/>
            </a:pPr>
            <a:endParaRPr lang="en-US" dirty="0"/>
          </a:p>
          <a:p>
            <a:pPr marL="0" indent="0">
              <a:buNone/>
            </a:pPr>
            <a:endParaRPr lang="en-ID" dirty="0"/>
          </a:p>
        </p:txBody>
      </p:sp>
    </p:spTree>
    <p:extLst>
      <p:ext uri="{BB962C8B-B14F-4D97-AF65-F5344CB8AC3E}">
        <p14:creationId xmlns:p14="http://schemas.microsoft.com/office/powerpoint/2010/main" val="2356258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indoor, cluttered, items&#10;&#10;Description automatically generated">
            <a:extLst>
              <a:ext uri="{FF2B5EF4-FFF2-40B4-BE49-F238E27FC236}">
                <a16:creationId xmlns:a16="http://schemas.microsoft.com/office/drawing/2014/main" id="{21FBC9CD-AEBB-72AB-2B88-7814CAF90510}"/>
              </a:ext>
            </a:extLst>
          </p:cNvPr>
          <p:cNvPicPr>
            <a:picLocks noChangeAspect="1"/>
          </p:cNvPicPr>
          <p:nvPr/>
        </p:nvPicPr>
        <p:blipFill rotWithShape="1">
          <a:blip r:embed="rId2">
            <a:extLst>
              <a:ext uri="{28A0092B-C50C-407E-A947-70E740481C1C}">
                <a14:useLocalDpi xmlns:a14="http://schemas.microsoft.com/office/drawing/2010/main" val="0"/>
              </a:ext>
            </a:extLst>
          </a:blip>
          <a:srcRect t="7971" r="1" b="16837"/>
          <a:stretch/>
        </p:blipFill>
        <p:spPr>
          <a:xfrm>
            <a:off x="1156635" y="643466"/>
            <a:ext cx="9878730" cy="5571067"/>
          </a:xfrm>
          <a:prstGeom prst="rect">
            <a:avLst/>
          </a:prstGeom>
        </p:spPr>
      </p:pic>
    </p:spTree>
    <p:extLst>
      <p:ext uri="{BB962C8B-B14F-4D97-AF65-F5344CB8AC3E}">
        <p14:creationId xmlns:p14="http://schemas.microsoft.com/office/powerpoint/2010/main" val="895287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F23-7494-7F38-6CC6-C7D221BCD7DE}"/>
              </a:ext>
            </a:extLst>
          </p:cNvPr>
          <p:cNvSpPr>
            <a:spLocks noGrp="1"/>
          </p:cNvSpPr>
          <p:nvPr>
            <p:ph type="title"/>
          </p:nvPr>
        </p:nvSpPr>
        <p:spPr/>
        <p:txBody>
          <a:bodyPr/>
          <a:lstStyle/>
          <a:p>
            <a:r>
              <a:rPr lang="en-US" b="1" dirty="0"/>
              <a:t>This is my handiwork, and I'm proud with it!</a:t>
            </a:r>
            <a:endParaRPr lang="en-ID" b="1" dirty="0"/>
          </a:p>
        </p:txBody>
      </p:sp>
      <p:sp>
        <p:nvSpPr>
          <p:cNvPr id="3" name="Content Placeholder 2">
            <a:extLst>
              <a:ext uri="{FF2B5EF4-FFF2-40B4-BE49-F238E27FC236}">
                <a16:creationId xmlns:a16="http://schemas.microsoft.com/office/drawing/2014/main" id="{5388EA20-271E-3CE1-4FB7-7DBA34F66DDE}"/>
              </a:ext>
            </a:extLst>
          </p:cNvPr>
          <p:cNvSpPr>
            <a:spLocks noGrp="1"/>
          </p:cNvSpPr>
          <p:nvPr>
            <p:ph idx="1"/>
          </p:nvPr>
        </p:nvSpPr>
        <p:spPr/>
        <p:txBody>
          <a:bodyPr/>
          <a:lstStyle/>
          <a:p>
            <a:pPr marL="0" indent="0">
              <a:buNone/>
            </a:pPr>
            <a:r>
              <a:rPr lang="en-US" dirty="0"/>
              <a:t>Children from </a:t>
            </a:r>
            <a:r>
              <a:rPr lang="en-US" dirty="0" err="1"/>
              <a:t>Lopo</a:t>
            </a:r>
            <a:r>
              <a:rPr lang="en-US" dirty="0"/>
              <a:t> </a:t>
            </a:r>
            <a:r>
              <a:rPr lang="en-US" dirty="0" err="1"/>
              <a:t>Cerdas</a:t>
            </a:r>
            <a:r>
              <a:rPr lang="en-US" dirty="0"/>
              <a:t> in Ende, Sika and Flores display the product of their social and financial enterprise. The various products on display are the result of collaboration between the children and their facilitators. Some of their products are food made from local ingredients, bracelets and necklaces, key chains, natural fertilizers, fans made of rattan leaves and flower displays made from plastic waste.</a:t>
            </a:r>
          </a:p>
          <a:p>
            <a:pPr marL="0" indent="0">
              <a:buNone/>
            </a:pPr>
            <a:endParaRPr lang="en-US" dirty="0"/>
          </a:p>
        </p:txBody>
      </p:sp>
    </p:spTree>
    <p:extLst>
      <p:ext uri="{BB962C8B-B14F-4D97-AF65-F5344CB8AC3E}">
        <p14:creationId xmlns:p14="http://schemas.microsoft.com/office/powerpoint/2010/main" val="327227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picture containing ground, outdoor, person, child&#10;&#10;Description automatically generated">
            <a:extLst>
              <a:ext uri="{FF2B5EF4-FFF2-40B4-BE49-F238E27FC236}">
                <a16:creationId xmlns:a16="http://schemas.microsoft.com/office/drawing/2014/main" id="{C7EA012A-A898-79E3-1F06-0AF4BD64FFF4}"/>
              </a:ext>
            </a:extLst>
          </p:cNvPr>
          <p:cNvPicPr>
            <a:picLocks noChangeAspect="1"/>
          </p:cNvPicPr>
          <p:nvPr/>
        </p:nvPicPr>
        <p:blipFill rotWithShape="1">
          <a:blip r:embed="rId2">
            <a:extLst>
              <a:ext uri="{28A0092B-C50C-407E-A947-70E740481C1C}">
                <a14:useLocalDpi xmlns:a14="http://schemas.microsoft.com/office/drawing/2010/main" val="0"/>
              </a:ext>
            </a:extLst>
          </a:blip>
          <a:srcRect r="2" b="19400"/>
          <a:stretch/>
        </p:blipFill>
        <p:spPr>
          <a:xfrm>
            <a:off x="2296" y="10"/>
            <a:ext cx="7395866" cy="4470857"/>
          </a:xfrm>
          <a:prstGeom prst="rect">
            <a:avLst/>
          </a:prstGeom>
        </p:spPr>
      </p:pic>
      <p:pic>
        <p:nvPicPr>
          <p:cNvPr id="23" name="Picture 22" descr="A picture containing tree, outdoor, grass, people&#10;&#10;Description automatically generated">
            <a:extLst>
              <a:ext uri="{FF2B5EF4-FFF2-40B4-BE49-F238E27FC236}">
                <a16:creationId xmlns:a16="http://schemas.microsoft.com/office/drawing/2014/main" id="{23F48985-F048-F1DA-AEFD-06245B2784A2}"/>
              </a:ext>
            </a:extLst>
          </p:cNvPr>
          <p:cNvPicPr>
            <a:picLocks noChangeAspect="1"/>
          </p:cNvPicPr>
          <p:nvPr/>
        </p:nvPicPr>
        <p:blipFill rotWithShape="1">
          <a:blip r:embed="rId3">
            <a:extLst>
              <a:ext uri="{28A0092B-C50C-407E-A947-70E740481C1C}">
                <a14:useLocalDpi xmlns:a14="http://schemas.microsoft.com/office/drawing/2010/main" val="0"/>
              </a:ext>
            </a:extLst>
          </a:blip>
          <a:srcRect t="15603" r="3" b="21024"/>
          <a:stretch/>
        </p:blipFill>
        <p:spPr>
          <a:xfrm>
            <a:off x="7449793" y="2197004"/>
            <a:ext cx="4689052" cy="2228757"/>
          </a:xfrm>
          <a:prstGeom prst="rect">
            <a:avLst/>
          </a:prstGeom>
        </p:spPr>
      </p:pic>
      <p:pic>
        <p:nvPicPr>
          <p:cNvPr id="21" name="Picture 20" descr="A picture containing outdoor, tree, ground, motorcycle&#10;&#10;Description automatically generated">
            <a:extLst>
              <a:ext uri="{FF2B5EF4-FFF2-40B4-BE49-F238E27FC236}">
                <a16:creationId xmlns:a16="http://schemas.microsoft.com/office/drawing/2014/main" id="{00DFDDB0-C2BA-C035-6CB6-338902CA30E3}"/>
              </a:ext>
            </a:extLst>
          </p:cNvPr>
          <p:cNvPicPr>
            <a:picLocks noChangeAspect="1"/>
          </p:cNvPicPr>
          <p:nvPr/>
        </p:nvPicPr>
        <p:blipFill rotWithShape="1">
          <a:blip r:embed="rId4">
            <a:extLst>
              <a:ext uri="{28A0092B-C50C-407E-A947-70E740481C1C}">
                <a14:useLocalDpi xmlns:a14="http://schemas.microsoft.com/office/drawing/2010/main" val="0"/>
              </a:ext>
            </a:extLst>
          </a:blip>
          <a:srcRect t="8493" r="-3" b="30763"/>
          <a:stretch/>
        </p:blipFill>
        <p:spPr>
          <a:xfrm>
            <a:off x="7455913" y="15933"/>
            <a:ext cx="4682932" cy="2133380"/>
          </a:xfrm>
          <a:prstGeom prst="rect">
            <a:avLst/>
          </a:prstGeom>
        </p:spPr>
      </p:pic>
      <p:pic>
        <p:nvPicPr>
          <p:cNvPr id="27" name="Picture 26" descr="A group of people working in a garden&#10;&#10;Description automatically generated with medium confidence">
            <a:extLst>
              <a:ext uri="{FF2B5EF4-FFF2-40B4-BE49-F238E27FC236}">
                <a16:creationId xmlns:a16="http://schemas.microsoft.com/office/drawing/2014/main" id="{C976E258-F4CF-408A-9BC5-0DBC038B14C2}"/>
              </a:ext>
            </a:extLst>
          </p:cNvPr>
          <p:cNvPicPr>
            <a:picLocks noChangeAspect="1"/>
          </p:cNvPicPr>
          <p:nvPr/>
        </p:nvPicPr>
        <p:blipFill rotWithShape="1">
          <a:blip r:embed="rId5">
            <a:extLst>
              <a:ext uri="{28A0092B-C50C-407E-A947-70E740481C1C}">
                <a14:useLocalDpi xmlns:a14="http://schemas.microsoft.com/office/drawing/2010/main" val="0"/>
              </a:ext>
            </a:extLst>
          </a:blip>
          <a:srcRect t="15316" r="3" b="18653"/>
          <a:stretch/>
        </p:blipFill>
        <p:spPr>
          <a:xfrm>
            <a:off x="7511370" y="4518558"/>
            <a:ext cx="4627475" cy="2291750"/>
          </a:xfrm>
          <a:prstGeom prst="rect">
            <a:avLst/>
          </a:prstGeom>
        </p:spPr>
      </p:pic>
      <p:pic>
        <p:nvPicPr>
          <p:cNvPr id="25" name="Picture 24" descr="A group of people working in a field&#10;&#10;Description automatically generated with medium confidence">
            <a:extLst>
              <a:ext uri="{FF2B5EF4-FFF2-40B4-BE49-F238E27FC236}">
                <a16:creationId xmlns:a16="http://schemas.microsoft.com/office/drawing/2014/main" id="{D9BB330C-15FE-4E3B-BC98-EB18DFFE26A2}"/>
              </a:ext>
            </a:extLst>
          </p:cNvPr>
          <p:cNvPicPr>
            <a:picLocks noChangeAspect="1"/>
          </p:cNvPicPr>
          <p:nvPr/>
        </p:nvPicPr>
        <p:blipFill rotWithShape="1">
          <a:blip r:embed="rId6">
            <a:extLst>
              <a:ext uri="{28A0092B-C50C-407E-A947-70E740481C1C}">
                <a14:useLocalDpi xmlns:a14="http://schemas.microsoft.com/office/drawing/2010/main" val="0"/>
              </a:ext>
            </a:extLst>
          </a:blip>
          <a:srcRect t="9680" r="1" b="49372"/>
          <a:stretch/>
        </p:blipFill>
        <p:spPr>
          <a:xfrm>
            <a:off x="-64179" y="4518558"/>
            <a:ext cx="7462341" cy="2291750"/>
          </a:xfrm>
          <a:prstGeom prst="rect">
            <a:avLst/>
          </a:prstGeom>
        </p:spPr>
      </p:pic>
    </p:spTree>
    <p:extLst>
      <p:ext uri="{BB962C8B-B14F-4D97-AF65-F5344CB8AC3E}">
        <p14:creationId xmlns:p14="http://schemas.microsoft.com/office/powerpoint/2010/main" val="2367107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C236-C808-D948-5BA1-1FC738BC2BFC}"/>
              </a:ext>
            </a:extLst>
          </p:cNvPr>
          <p:cNvSpPr>
            <a:spLocks noGrp="1"/>
          </p:cNvSpPr>
          <p:nvPr>
            <p:ph type="title"/>
          </p:nvPr>
        </p:nvSpPr>
        <p:spPr/>
        <p:txBody>
          <a:bodyPr>
            <a:normAutofit/>
          </a:bodyPr>
          <a:lstStyle/>
          <a:p>
            <a:r>
              <a:rPr lang="en-US" sz="4000" b="1" dirty="0"/>
              <a:t>Transformation school garden into business garden </a:t>
            </a:r>
            <a:endParaRPr lang="en-ID" sz="4000" b="1" dirty="0"/>
          </a:p>
        </p:txBody>
      </p:sp>
      <p:sp>
        <p:nvSpPr>
          <p:cNvPr id="3" name="Content Placeholder 2">
            <a:extLst>
              <a:ext uri="{FF2B5EF4-FFF2-40B4-BE49-F238E27FC236}">
                <a16:creationId xmlns:a16="http://schemas.microsoft.com/office/drawing/2014/main" id="{59D564CA-2D8C-52E4-4C3D-4D09733FB4BC}"/>
              </a:ext>
            </a:extLst>
          </p:cNvPr>
          <p:cNvSpPr>
            <a:spLocks noGrp="1"/>
          </p:cNvSpPr>
          <p:nvPr>
            <p:ph idx="1"/>
          </p:nvPr>
        </p:nvSpPr>
        <p:spPr>
          <a:xfrm>
            <a:off x="838200" y="2069465"/>
            <a:ext cx="10515600" cy="4351338"/>
          </a:xfrm>
        </p:spPr>
        <p:txBody>
          <a:bodyPr/>
          <a:lstStyle/>
          <a:p>
            <a:pPr marL="0" indent="0">
              <a:buNone/>
            </a:pPr>
            <a:r>
              <a:rPr lang="en-US" dirty="0"/>
              <a:t>The LSE-FL (Life Skills and Financial Literacy Education) group at SDN 2 </a:t>
            </a:r>
            <a:r>
              <a:rPr lang="en-US" dirty="0" err="1"/>
              <a:t>Panggungrejo</a:t>
            </a:r>
            <a:r>
              <a:rPr lang="en-US" dirty="0"/>
              <a:t>, </a:t>
            </a:r>
            <a:r>
              <a:rPr lang="en-US" dirty="0" err="1"/>
              <a:t>Pringsewu</a:t>
            </a:r>
            <a:r>
              <a:rPr lang="en-US" dirty="0"/>
              <a:t> Lampung create a business garden in their school environment. They started by clearing the land, then they make a planting path, after that   planting water spinach seeds. They also routinely caring for the plants until the water spinach is ready to be harvested and sold to the community. The money raised from the sale will be allocated to a group fund.</a:t>
            </a:r>
          </a:p>
          <a:p>
            <a:pPr marL="0" indent="0">
              <a:buNone/>
            </a:pPr>
            <a:endParaRPr lang="en-US" dirty="0"/>
          </a:p>
          <a:p>
            <a:pPr marL="0" indent="0">
              <a:buNone/>
            </a:pPr>
            <a:r>
              <a:rPr lang="en-US" dirty="0"/>
              <a:t>Resource: YPSK LDA Lampung </a:t>
            </a:r>
            <a:r>
              <a:rPr lang="en-US" sz="2800" b="1" dirty="0"/>
              <a:t>(</a:t>
            </a:r>
            <a:r>
              <a:rPr lang="en-US" b="1" i="0" dirty="0">
                <a:solidFill>
                  <a:srgbClr val="0F0F0F"/>
                </a:solidFill>
                <a:effectLst/>
                <a:latin typeface="YouTube Sans"/>
              </a:rPr>
              <a:t>partner of </a:t>
            </a:r>
            <a:r>
              <a:rPr lang="en-US" b="1" i="0" dirty="0" err="1">
                <a:solidFill>
                  <a:srgbClr val="0F0F0F"/>
                </a:solidFill>
                <a:effectLst/>
                <a:latin typeface="YouTube Sans"/>
              </a:rPr>
              <a:t>ChildFund</a:t>
            </a:r>
            <a:r>
              <a:rPr lang="en-US" b="1" i="0" dirty="0">
                <a:solidFill>
                  <a:srgbClr val="0F0F0F"/>
                </a:solidFill>
                <a:effectLst/>
                <a:latin typeface="YouTube Sans"/>
              </a:rPr>
              <a:t> International in Indonesia</a:t>
            </a:r>
          </a:p>
          <a:p>
            <a:pPr marL="0" indent="0">
              <a:buNone/>
            </a:pPr>
            <a:endParaRPr lang="en-US" dirty="0"/>
          </a:p>
        </p:txBody>
      </p:sp>
    </p:spTree>
    <p:extLst>
      <p:ext uri="{BB962C8B-B14F-4D97-AF65-F5344CB8AC3E}">
        <p14:creationId xmlns:p14="http://schemas.microsoft.com/office/powerpoint/2010/main" val="1073072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ound, outdoor, person, stone&#10;&#10;Description automatically generated">
            <a:extLst>
              <a:ext uri="{FF2B5EF4-FFF2-40B4-BE49-F238E27FC236}">
                <a16:creationId xmlns:a16="http://schemas.microsoft.com/office/drawing/2014/main" id="{0B49F2AD-4B10-8262-5ACD-711773408F73}"/>
              </a:ext>
            </a:extLst>
          </p:cNvPr>
          <p:cNvPicPr>
            <a:picLocks noChangeAspect="1"/>
          </p:cNvPicPr>
          <p:nvPr/>
        </p:nvPicPr>
        <p:blipFill rotWithShape="1">
          <a:blip r:embed="rId2">
            <a:extLst>
              <a:ext uri="{28A0092B-C50C-407E-A947-70E740481C1C}">
                <a14:useLocalDpi xmlns:a14="http://schemas.microsoft.com/office/drawing/2010/main" val="0"/>
              </a:ext>
            </a:extLst>
          </a:blip>
          <a:srcRect r="22362" b="2"/>
          <a:stretch/>
        </p:blipFill>
        <p:spPr>
          <a:xfrm>
            <a:off x="196731" y="170453"/>
            <a:ext cx="3794884" cy="6517096"/>
          </a:xfrm>
          <a:prstGeom prst="rect">
            <a:avLst/>
          </a:prstGeom>
        </p:spPr>
      </p:pic>
      <p:pic>
        <p:nvPicPr>
          <p:cNvPr id="11" name="Picture 10" descr="A group of people sitting on the ground outside of a building&#10;&#10;Description automatically generated with low confidence">
            <a:extLst>
              <a:ext uri="{FF2B5EF4-FFF2-40B4-BE49-F238E27FC236}">
                <a16:creationId xmlns:a16="http://schemas.microsoft.com/office/drawing/2014/main" id="{F23D3DC4-1475-5BF7-2BB6-DF9D82B8A976}"/>
              </a:ext>
            </a:extLst>
          </p:cNvPr>
          <p:cNvPicPr>
            <a:picLocks noChangeAspect="1"/>
          </p:cNvPicPr>
          <p:nvPr/>
        </p:nvPicPr>
        <p:blipFill rotWithShape="1">
          <a:blip r:embed="rId3">
            <a:extLst>
              <a:ext uri="{28A0092B-C50C-407E-A947-70E740481C1C}">
                <a14:useLocalDpi xmlns:a14="http://schemas.microsoft.com/office/drawing/2010/main" val="0"/>
              </a:ext>
            </a:extLst>
          </a:blip>
          <a:srcRect l="3325" r="6320" b="-4"/>
          <a:stretch/>
        </p:blipFill>
        <p:spPr>
          <a:xfrm>
            <a:off x="4184141" y="165371"/>
            <a:ext cx="3826711" cy="3176540"/>
          </a:xfrm>
          <a:prstGeom prst="rect">
            <a:avLst/>
          </a:prstGeom>
        </p:spPr>
      </p:pic>
      <p:pic>
        <p:nvPicPr>
          <p:cNvPr id="7" name="Picture 6" descr="A group of people walking on a path next to a building&#10;&#10;Description automatically generated with low confidence">
            <a:extLst>
              <a:ext uri="{FF2B5EF4-FFF2-40B4-BE49-F238E27FC236}">
                <a16:creationId xmlns:a16="http://schemas.microsoft.com/office/drawing/2014/main" id="{4B153609-1DCF-A245-78C2-58EC927C0CA6}"/>
              </a:ext>
            </a:extLst>
          </p:cNvPr>
          <p:cNvPicPr>
            <a:picLocks noChangeAspect="1"/>
          </p:cNvPicPr>
          <p:nvPr/>
        </p:nvPicPr>
        <p:blipFill rotWithShape="1">
          <a:blip r:embed="rId4">
            <a:extLst>
              <a:ext uri="{28A0092B-C50C-407E-A947-70E740481C1C}">
                <a14:useLocalDpi xmlns:a14="http://schemas.microsoft.com/office/drawing/2010/main" val="0"/>
              </a:ext>
            </a:extLst>
          </a:blip>
          <a:srcRect l="9803" r="4" b="4"/>
          <a:stretch/>
        </p:blipFill>
        <p:spPr>
          <a:xfrm>
            <a:off x="8200387" y="170452"/>
            <a:ext cx="3826711" cy="3181966"/>
          </a:xfrm>
          <a:prstGeom prst="rect">
            <a:avLst/>
          </a:prstGeom>
        </p:spPr>
      </p:pic>
      <p:pic>
        <p:nvPicPr>
          <p:cNvPr id="5" name="Picture 4" descr="A picture containing tree, outdoor, grass, people&#10;&#10;Description automatically generated">
            <a:extLst>
              <a:ext uri="{FF2B5EF4-FFF2-40B4-BE49-F238E27FC236}">
                <a16:creationId xmlns:a16="http://schemas.microsoft.com/office/drawing/2014/main" id="{F8C4479E-002F-C1AB-CAF1-C77327401645}"/>
              </a:ext>
            </a:extLst>
          </p:cNvPr>
          <p:cNvPicPr>
            <a:picLocks noChangeAspect="1"/>
          </p:cNvPicPr>
          <p:nvPr/>
        </p:nvPicPr>
        <p:blipFill rotWithShape="1">
          <a:blip r:embed="rId5">
            <a:extLst>
              <a:ext uri="{28A0092B-C50C-407E-A947-70E740481C1C}">
                <a14:useLocalDpi xmlns:a14="http://schemas.microsoft.com/office/drawing/2010/main" val="0"/>
              </a:ext>
            </a:extLst>
          </a:blip>
          <a:srcRect l="9086" r="32466" b="2"/>
          <a:stretch/>
        </p:blipFill>
        <p:spPr>
          <a:xfrm>
            <a:off x="4179448" y="3516090"/>
            <a:ext cx="3826711" cy="3175314"/>
          </a:xfrm>
          <a:prstGeom prst="rect">
            <a:avLst/>
          </a:prstGeom>
        </p:spPr>
      </p:pic>
      <p:pic>
        <p:nvPicPr>
          <p:cNvPr id="9" name="Picture 8" descr="A picture containing grass, outdoor, group, plant&#10;&#10;Description automatically generated">
            <a:extLst>
              <a:ext uri="{FF2B5EF4-FFF2-40B4-BE49-F238E27FC236}">
                <a16:creationId xmlns:a16="http://schemas.microsoft.com/office/drawing/2014/main" id="{C4543AB5-1022-D61C-D3C9-9B15151EF0A3}"/>
              </a:ext>
            </a:extLst>
          </p:cNvPr>
          <p:cNvPicPr>
            <a:picLocks noChangeAspect="1"/>
          </p:cNvPicPr>
          <p:nvPr/>
        </p:nvPicPr>
        <p:blipFill rotWithShape="1">
          <a:blip r:embed="rId6">
            <a:extLst>
              <a:ext uri="{28A0092B-C50C-407E-A947-70E740481C1C}">
                <a14:useLocalDpi xmlns:a14="http://schemas.microsoft.com/office/drawing/2010/main" val="0"/>
              </a:ext>
            </a:extLst>
          </a:blip>
          <a:srcRect r="2" b="37645"/>
          <a:stretch/>
        </p:blipFill>
        <p:spPr>
          <a:xfrm>
            <a:off x="8193992" y="3505966"/>
            <a:ext cx="3826711" cy="3181582"/>
          </a:xfrm>
          <a:prstGeom prst="rect">
            <a:avLst/>
          </a:prstGeom>
        </p:spPr>
      </p:pic>
    </p:spTree>
    <p:extLst>
      <p:ext uri="{BB962C8B-B14F-4D97-AF65-F5344CB8AC3E}">
        <p14:creationId xmlns:p14="http://schemas.microsoft.com/office/powerpoint/2010/main" val="10541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8DAD9-ACF5-4790-1A84-E207DBF11976}"/>
              </a:ext>
            </a:extLst>
          </p:cNvPr>
          <p:cNvSpPr>
            <a:spLocks noGrp="1"/>
          </p:cNvSpPr>
          <p:nvPr>
            <p:ph type="title"/>
          </p:nvPr>
        </p:nvSpPr>
        <p:spPr>
          <a:xfrm>
            <a:off x="838200" y="294005"/>
            <a:ext cx="10515600" cy="1325563"/>
          </a:xfrm>
        </p:spPr>
        <p:txBody>
          <a:bodyPr/>
          <a:lstStyle/>
          <a:p>
            <a:r>
              <a:rPr lang="en-US" b="1" dirty="0"/>
              <a:t>Let’s Keep our environment clean!</a:t>
            </a:r>
            <a:endParaRPr lang="en-ID" b="1" dirty="0"/>
          </a:p>
        </p:txBody>
      </p:sp>
      <p:sp>
        <p:nvSpPr>
          <p:cNvPr id="3" name="Content Placeholder 2">
            <a:extLst>
              <a:ext uri="{FF2B5EF4-FFF2-40B4-BE49-F238E27FC236}">
                <a16:creationId xmlns:a16="http://schemas.microsoft.com/office/drawing/2014/main" id="{1B8E1ACB-9EB9-31AC-6BC0-24731CD6BFA1}"/>
              </a:ext>
            </a:extLst>
          </p:cNvPr>
          <p:cNvSpPr>
            <a:spLocks noGrp="1"/>
          </p:cNvSpPr>
          <p:nvPr>
            <p:ph idx="1"/>
          </p:nvPr>
        </p:nvSpPr>
        <p:spPr/>
        <p:txBody>
          <a:bodyPr/>
          <a:lstStyle/>
          <a:p>
            <a:pPr marL="0" indent="0">
              <a:buNone/>
            </a:pPr>
            <a:r>
              <a:rPr lang="en-US" dirty="0"/>
              <a:t>Children in </a:t>
            </a:r>
            <a:r>
              <a:rPr lang="en-US" dirty="0" err="1"/>
              <a:t>Pringsewu</a:t>
            </a:r>
            <a:r>
              <a:rPr lang="en-US" dirty="0"/>
              <a:t> District took joint action to clean up the environment, including the school environment, public places and places of worship. According to them, everyone has a responsibility to protect the environment.</a:t>
            </a:r>
          </a:p>
          <a:p>
            <a:pPr marL="0" indent="0">
              <a:buNone/>
            </a:pPr>
            <a:endParaRPr lang="en-US" dirty="0"/>
          </a:p>
          <a:p>
            <a:pPr marL="0" indent="0">
              <a:buNone/>
            </a:pPr>
            <a:endParaRPr lang="en-US" dirty="0"/>
          </a:p>
          <a:p>
            <a:pPr marL="0" indent="0">
              <a:buNone/>
            </a:pPr>
            <a:r>
              <a:rPr lang="en-US" dirty="0"/>
              <a:t>Resource: YPSK LDA Lampung </a:t>
            </a:r>
            <a:r>
              <a:rPr lang="en-US" sz="2800" b="1" dirty="0"/>
              <a:t>(</a:t>
            </a:r>
            <a:r>
              <a:rPr lang="en-US" b="1" i="0" dirty="0">
                <a:solidFill>
                  <a:srgbClr val="0F0F0F"/>
                </a:solidFill>
                <a:effectLst/>
                <a:latin typeface="YouTube Sans"/>
              </a:rPr>
              <a:t>partner of </a:t>
            </a:r>
            <a:r>
              <a:rPr lang="en-US" b="1" i="0" dirty="0" err="1">
                <a:solidFill>
                  <a:srgbClr val="0F0F0F"/>
                </a:solidFill>
                <a:effectLst/>
                <a:latin typeface="YouTube Sans"/>
              </a:rPr>
              <a:t>ChildFund</a:t>
            </a:r>
            <a:r>
              <a:rPr lang="en-US" b="1" i="0" dirty="0">
                <a:solidFill>
                  <a:srgbClr val="0F0F0F"/>
                </a:solidFill>
                <a:effectLst/>
                <a:latin typeface="YouTube Sans"/>
              </a:rPr>
              <a:t> International in Indonesia</a:t>
            </a:r>
          </a:p>
          <a:p>
            <a:pPr marL="0" indent="0">
              <a:buNone/>
            </a:pPr>
            <a:endParaRPr lang="en-ID" dirty="0"/>
          </a:p>
        </p:txBody>
      </p:sp>
    </p:spTree>
    <p:extLst>
      <p:ext uri="{BB962C8B-B14F-4D97-AF65-F5344CB8AC3E}">
        <p14:creationId xmlns:p14="http://schemas.microsoft.com/office/powerpoint/2010/main" val="331654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C:\Users\User\Pictures\Daur Ulang 2.jpeg">
            <a:extLst>
              <a:ext uri="{FF2B5EF4-FFF2-40B4-BE49-F238E27FC236}">
                <a16:creationId xmlns:a16="http://schemas.microsoft.com/office/drawing/2014/main" id="{4E05F7D7-AAE4-467B-F887-E2E32E12AE10}"/>
              </a:ext>
            </a:extLst>
          </p:cNvPr>
          <p:cNvPicPr>
            <a:picLocks/>
          </p:cNvPicPr>
          <p:nvPr/>
        </p:nvPicPr>
        <p:blipFill>
          <a:blip r:embed="rId2" cstate="print">
            <a:extLst>
              <a:ext uri="{28A0092B-C50C-407E-A947-70E740481C1C}">
                <a14:useLocalDpi xmlns:a14="http://schemas.microsoft.com/office/drawing/2010/main" val="0"/>
              </a:ext>
            </a:extLst>
          </a:blip>
          <a:srcRect t="20390" b="20390"/>
          <a:stretch>
            <a:fillRect/>
          </a:stretch>
        </p:blipFill>
        <p:spPr bwMode="auto">
          <a:xfrm>
            <a:off x="657546" y="905328"/>
            <a:ext cx="6393718" cy="5084505"/>
          </a:xfrm>
          <a:prstGeom prst="rect">
            <a:avLst/>
          </a:prstGeom>
          <a:noFill/>
        </p:spPr>
      </p:pic>
      <p:pic>
        <p:nvPicPr>
          <p:cNvPr id="6" name="Picture 5">
            <a:extLst>
              <a:ext uri="{FF2B5EF4-FFF2-40B4-BE49-F238E27FC236}">
                <a16:creationId xmlns:a16="http://schemas.microsoft.com/office/drawing/2014/main" id="{85F3D8A9-D324-C0E2-6153-B4DAEBC1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910" y="643467"/>
            <a:ext cx="3300870" cy="2475653"/>
          </a:xfrm>
          <a:prstGeom prst="rect">
            <a:avLst/>
          </a:prstGeom>
        </p:spPr>
      </p:pic>
      <p:pic>
        <p:nvPicPr>
          <p:cNvPr id="7" name="Picture Placeholder 4">
            <a:extLst>
              <a:ext uri="{FF2B5EF4-FFF2-40B4-BE49-F238E27FC236}">
                <a16:creationId xmlns:a16="http://schemas.microsoft.com/office/drawing/2014/main" id="{CE3B1679-9084-2179-FD65-AB0F24FD1DDF}"/>
              </a:ext>
            </a:extLst>
          </p:cNvPr>
          <p:cNvPicPr>
            <a:picLocks noChangeAspect="1"/>
          </p:cNvPicPr>
          <p:nvPr/>
        </p:nvPicPr>
        <p:blipFill>
          <a:blip r:embed="rId4">
            <a:extLst>
              <a:ext uri="{28A0092B-C50C-407E-A947-70E740481C1C}">
                <a14:useLocalDpi xmlns:a14="http://schemas.microsoft.com/office/drawing/2010/main" val="0"/>
              </a:ext>
            </a:extLst>
          </a:blip>
          <a:srcRect l="5281" r="5281"/>
          <a:stretch>
            <a:fillRect/>
          </a:stretch>
        </p:blipFill>
        <p:spPr>
          <a:xfrm>
            <a:off x="8055561" y="3748194"/>
            <a:ext cx="3135569" cy="2471631"/>
          </a:xfrm>
          <a:prstGeom prst="rect">
            <a:avLst/>
          </a:prstGeom>
        </p:spPr>
      </p:pic>
    </p:spTree>
    <p:extLst>
      <p:ext uri="{BB962C8B-B14F-4D97-AF65-F5344CB8AC3E}">
        <p14:creationId xmlns:p14="http://schemas.microsoft.com/office/powerpoint/2010/main" val="3525635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0771-2994-E4B8-6F8D-36859F37BAAF}"/>
              </a:ext>
            </a:extLst>
          </p:cNvPr>
          <p:cNvSpPr>
            <a:spLocks noGrp="1"/>
          </p:cNvSpPr>
          <p:nvPr>
            <p:ph type="title"/>
          </p:nvPr>
        </p:nvSpPr>
        <p:spPr/>
        <p:txBody>
          <a:bodyPr/>
          <a:lstStyle/>
          <a:p>
            <a:r>
              <a:rPr lang="en-US" dirty="0">
                <a:solidFill>
                  <a:srgbClr val="202124"/>
                </a:solidFill>
                <a:latin typeface="arial" panose="020B0604020202020204" pitchFamily="34" charset="0"/>
              </a:rPr>
              <a:t>Let’s turn trash in to the cash! </a:t>
            </a:r>
            <a:endParaRPr lang="en-ID" dirty="0"/>
          </a:p>
        </p:txBody>
      </p:sp>
      <p:sp>
        <p:nvSpPr>
          <p:cNvPr id="3" name="Content Placeholder 2">
            <a:extLst>
              <a:ext uri="{FF2B5EF4-FFF2-40B4-BE49-F238E27FC236}">
                <a16:creationId xmlns:a16="http://schemas.microsoft.com/office/drawing/2014/main" id="{B3A0FE20-A6E8-5316-FEFF-992006146996}"/>
              </a:ext>
            </a:extLst>
          </p:cNvPr>
          <p:cNvSpPr>
            <a:spLocks noGrp="1"/>
          </p:cNvSpPr>
          <p:nvPr>
            <p:ph idx="1"/>
          </p:nvPr>
        </p:nvSpPr>
        <p:spPr/>
        <p:txBody>
          <a:bodyPr/>
          <a:lstStyle/>
          <a:p>
            <a:pPr marL="0" indent="0">
              <a:buNone/>
            </a:pPr>
            <a:r>
              <a:rPr lang="en-US" dirty="0"/>
              <a:t>We are children from </a:t>
            </a:r>
            <a:r>
              <a:rPr lang="en-US" dirty="0" err="1"/>
              <a:t>Lopo</a:t>
            </a:r>
            <a:r>
              <a:rPr lang="en-US" dirty="0"/>
              <a:t> </a:t>
            </a:r>
            <a:r>
              <a:rPr lang="en-US" dirty="0" err="1"/>
              <a:t>Cerdas</a:t>
            </a:r>
            <a:r>
              <a:rPr lang="en-US" dirty="0"/>
              <a:t> YKPA </a:t>
            </a:r>
            <a:r>
              <a:rPr lang="en-US" dirty="0" err="1"/>
              <a:t>Belu</a:t>
            </a:r>
            <a:r>
              <a:rPr lang="en-US" dirty="0"/>
              <a:t>. By learning social and financial business session, we learn to recycle plastic waste into bags, tissue holders and placemats. We sell the product, and we distribute the money to be saved in each other's piggy banks. But some the earning money, we also use to visit friends at the orphanage and play with them.</a:t>
            </a:r>
          </a:p>
          <a:p>
            <a:pPr marL="0" indent="0">
              <a:buNone/>
            </a:pPr>
            <a:endParaRPr lang="en-US" dirty="0"/>
          </a:p>
          <a:p>
            <a:pPr marL="0" indent="0">
              <a:buNone/>
            </a:pPr>
            <a:r>
              <a:rPr lang="en-US" dirty="0"/>
              <a:t>Resource: YKPA Foundation </a:t>
            </a:r>
            <a:r>
              <a:rPr lang="en-US" sz="2800" b="1" dirty="0"/>
              <a:t>(</a:t>
            </a:r>
            <a:r>
              <a:rPr lang="en-US" b="1" i="0" dirty="0">
                <a:solidFill>
                  <a:srgbClr val="0F0F0F"/>
                </a:solidFill>
                <a:effectLst/>
                <a:latin typeface="YouTube Sans"/>
              </a:rPr>
              <a:t>partner of </a:t>
            </a:r>
            <a:r>
              <a:rPr lang="en-US" b="1" i="0" dirty="0" err="1">
                <a:solidFill>
                  <a:srgbClr val="0F0F0F"/>
                </a:solidFill>
                <a:effectLst/>
                <a:latin typeface="YouTube Sans"/>
              </a:rPr>
              <a:t>ChildFund</a:t>
            </a:r>
            <a:r>
              <a:rPr lang="en-US" b="1" i="0" dirty="0">
                <a:solidFill>
                  <a:srgbClr val="0F0F0F"/>
                </a:solidFill>
                <a:effectLst/>
                <a:latin typeface="YouTube Sans"/>
              </a:rPr>
              <a:t> International in Indonesia)</a:t>
            </a:r>
          </a:p>
          <a:p>
            <a:pPr marL="0" indent="0">
              <a:buNone/>
            </a:pPr>
            <a:endParaRPr lang="en-ID" dirty="0"/>
          </a:p>
        </p:txBody>
      </p:sp>
    </p:spTree>
    <p:extLst>
      <p:ext uri="{BB962C8B-B14F-4D97-AF65-F5344CB8AC3E}">
        <p14:creationId xmlns:p14="http://schemas.microsoft.com/office/powerpoint/2010/main" val="385730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indoor&#10;&#10;Description automatically generated">
            <a:extLst>
              <a:ext uri="{FF2B5EF4-FFF2-40B4-BE49-F238E27FC236}">
                <a16:creationId xmlns:a16="http://schemas.microsoft.com/office/drawing/2014/main" id="{CE422717-79C0-7D67-778E-D480B28225A1}"/>
              </a:ext>
            </a:extLst>
          </p:cNvPr>
          <p:cNvPicPr>
            <a:picLocks noChangeAspect="1"/>
          </p:cNvPicPr>
          <p:nvPr/>
        </p:nvPicPr>
        <p:blipFill rotWithShape="1">
          <a:blip r:embed="rId2">
            <a:extLst>
              <a:ext uri="{28A0092B-C50C-407E-A947-70E740481C1C}">
                <a14:useLocalDpi xmlns:a14="http://schemas.microsoft.com/office/drawing/2010/main" val="0"/>
              </a:ext>
            </a:extLst>
          </a:blip>
          <a:srcRect l="24985" r="31226" b="1"/>
          <a:stretch/>
        </p:blipFill>
        <p:spPr>
          <a:xfrm>
            <a:off x="4218168" y="64718"/>
            <a:ext cx="3809612" cy="6524936"/>
          </a:xfrm>
          <a:prstGeom prst="rect">
            <a:avLst/>
          </a:prstGeom>
        </p:spPr>
      </p:pic>
      <p:pic>
        <p:nvPicPr>
          <p:cNvPr id="3" name="Picture 2" descr="A picture containing text, desk&#10;&#10;Description automatically generated">
            <a:extLst>
              <a:ext uri="{FF2B5EF4-FFF2-40B4-BE49-F238E27FC236}">
                <a16:creationId xmlns:a16="http://schemas.microsoft.com/office/drawing/2014/main" id="{CF394A0B-C6BE-1104-B8B0-715E555294E6}"/>
              </a:ext>
            </a:extLst>
          </p:cNvPr>
          <p:cNvPicPr>
            <a:picLocks noChangeAspect="1"/>
          </p:cNvPicPr>
          <p:nvPr/>
        </p:nvPicPr>
        <p:blipFill rotWithShape="1">
          <a:blip r:embed="rId3">
            <a:extLst>
              <a:ext uri="{28A0092B-C50C-407E-A947-70E740481C1C}">
                <a14:useLocalDpi xmlns:a14="http://schemas.microsoft.com/office/drawing/2010/main" val="0"/>
              </a:ext>
            </a:extLst>
          </a:blip>
          <a:srcRect l="4135" r="18261" b="-2"/>
          <a:stretch/>
        </p:blipFill>
        <p:spPr>
          <a:xfrm>
            <a:off x="211037" y="64718"/>
            <a:ext cx="3797618" cy="6524936"/>
          </a:xfrm>
          <a:prstGeom prst="rect">
            <a:avLst/>
          </a:prstGeom>
        </p:spPr>
      </p:pic>
      <p:pic>
        <p:nvPicPr>
          <p:cNvPr id="9" name="Picture 8" descr="A vase of flowers on a table&#10;&#10;Description automatically generated with low confidence">
            <a:extLst>
              <a:ext uri="{FF2B5EF4-FFF2-40B4-BE49-F238E27FC236}">
                <a16:creationId xmlns:a16="http://schemas.microsoft.com/office/drawing/2014/main" id="{EA295538-73B2-4468-7E69-C43303B90D9B}"/>
              </a:ext>
            </a:extLst>
          </p:cNvPr>
          <p:cNvPicPr>
            <a:picLocks noChangeAspect="1"/>
          </p:cNvPicPr>
          <p:nvPr/>
        </p:nvPicPr>
        <p:blipFill rotWithShape="1">
          <a:blip r:embed="rId4">
            <a:extLst>
              <a:ext uri="{28A0092B-C50C-407E-A947-70E740481C1C}">
                <a14:useLocalDpi xmlns:a14="http://schemas.microsoft.com/office/drawing/2010/main" val="0"/>
              </a:ext>
            </a:extLst>
          </a:blip>
          <a:srcRect l="3119" r="6173" b="5"/>
          <a:stretch/>
        </p:blipFill>
        <p:spPr>
          <a:xfrm>
            <a:off x="8158155" y="3465255"/>
            <a:ext cx="3822808" cy="3160653"/>
          </a:xfrm>
          <a:prstGeom prst="rect">
            <a:avLst/>
          </a:prstGeom>
        </p:spPr>
      </p:pic>
      <p:pic>
        <p:nvPicPr>
          <p:cNvPr id="5" name="Picture 4" descr="A picture containing text, child, person, little&#10;&#10;Description automatically generated">
            <a:extLst>
              <a:ext uri="{FF2B5EF4-FFF2-40B4-BE49-F238E27FC236}">
                <a16:creationId xmlns:a16="http://schemas.microsoft.com/office/drawing/2014/main" id="{BD735396-F1FD-97B8-A885-840951B8CBBF}"/>
              </a:ext>
            </a:extLst>
          </p:cNvPr>
          <p:cNvPicPr>
            <a:picLocks noChangeAspect="1"/>
          </p:cNvPicPr>
          <p:nvPr/>
        </p:nvPicPr>
        <p:blipFill rotWithShape="1">
          <a:blip r:embed="rId5">
            <a:extLst>
              <a:ext uri="{28A0092B-C50C-407E-A947-70E740481C1C}">
                <a14:useLocalDpi xmlns:a14="http://schemas.microsoft.com/office/drawing/2010/main" val="0"/>
              </a:ext>
            </a:extLst>
          </a:blip>
          <a:srcRect l="1382" r="8593" b="2"/>
          <a:stretch/>
        </p:blipFill>
        <p:spPr>
          <a:xfrm>
            <a:off x="8158155" y="142459"/>
            <a:ext cx="3822808" cy="3184727"/>
          </a:xfrm>
          <a:prstGeom prst="rect">
            <a:avLst/>
          </a:prstGeom>
        </p:spPr>
      </p:pic>
    </p:spTree>
    <p:extLst>
      <p:ext uri="{BB962C8B-B14F-4D97-AF65-F5344CB8AC3E}">
        <p14:creationId xmlns:p14="http://schemas.microsoft.com/office/powerpoint/2010/main" val="3419495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C171-191F-AA97-4377-655573B89845}"/>
              </a:ext>
            </a:extLst>
          </p:cNvPr>
          <p:cNvSpPr>
            <a:spLocks noGrp="1"/>
          </p:cNvSpPr>
          <p:nvPr>
            <p:ph type="title"/>
          </p:nvPr>
        </p:nvSpPr>
        <p:spPr/>
        <p:txBody>
          <a:bodyPr/>
          <a:lstStyle/>
          <a:p>
            <a:r>
              <a:rPr lang="en-US" b="1" dirty="0"/>
              <a:t>Love and protect our planet through recycling </a:t>
            </a:r>
            <a:endParaRPr lang="en-ID" b="1" dirty="0"/>
          </a:p>
        </p:txBody>
      </p:sp>
      <p:sp>
        <p:nvSpPr>
          <p:cNvPr id="3" name="Content Placeholder 2">
            <a:extLst>
              <a:ext uri="{FF2B5EF4-FFF2-40B4-BE49-F238E27FC236}">
                <a16:creationId xmlns:a16="http://schemas.microsoft.com/office/drawing/2014/main" id="{CDAFF4FB-02F8-7174-8514-5855E6BB6AFC}"/>
              </a:ext>
            </a:extLst>
          </p:cNvPr>
          <p:cNvSpPr>
            <a:spLocks noGrp="1"/>
          </p:cNvSpPr>
          <p:nvPr>
            <p:ph idx="1"/>
          </p:nvPr>
        </p:nvSpPr>
        <p:spPr/>
        <p:txBody>
          <a:bodyPr>
            <a:normAutofit lnSpcReduction="10000"/>
          </a:bodyPr>
          <a:lstStyle/>
          <a:p>
            <a:pPr marL="0" indent="0">
              <a:buNone/>
            </a:pPr>
            <a:r>
              <a:rPr lang="en-US" dirty="0"/>
              <a:t>Greetings from </a:t>
            </a:r>
            <a:r>
              <a:rPr lang="en-US" dirty="0" err="1"/>
              <a:t>Liliba</a:t>
            </a:r>
            <a:r>
              <a:rPr lang="en-US" dirty="0"/>
              <a:t> Public School students in </a:t>
            </a:r>
            <a:r>
              <a:rPr lang="en-US" dirty="0" err="1"/>
              <a:t>Kupang</a:t>
            </a:r>
            <a:r>
              <a:rPr lang="en-US" dirty="0"/>
              <a:t> districts. One of the positive lessons we learned in the sessions on life skills and financial literacy is that everyone has a duty to protect and care for the environment. Waste recycling is one form of action. Have a look at what we have made from newspaper and plastic waste in our environment. We create a variety of useful and beneficial things, such tissue boxes from newspaper rolls and beautiful flower arrangements from plastic waste.</a:t>
            </a:r>
          </a:p>
          <a:p>
            <a:pPr marL="0" indent="0">
              <a:buNone/>
            </a:pPr>
            <a:endParaRPr lang="en-US" dirty="0"/>
          </a:p>
          <a:p>
            <a:pPr marL="0" indent="0">
              <a:buNone/>
            </a:pPr>
            <a:r>
              <a:rPr lang="en-US" dirty="0"/>
              <a:t>Resource: YACITA/ </a:t>
            </a:r>
            <a:r>
              <a:rPr lang="en-US" dirty="0" err="1"/>
              <a:t>Cita</a:t>
            </a:r>
            <a:r>
              <a:rPr lang="en-US" dirty="0"/>
              <a:t> </a:t>
            </a:r>
            <a:r>
              <a:rPr lang="en-US" dirty="0" err="1"/>
              <a:t>Madani</a:t>
            </a:r>
            <a:r>
              <a:rPr lang="en-US" dirty="0"/>
              <a:t> Foundation </a:t>
            </a:r>
            <a:r>
              <a:rPr lang="en-US" sz="2800" b="1" dirty="0"/>
              <a:t>(</a:t>
            </a:r>
            <a:r>
              <a:rPr lang="en-US" b="1" i="0" dirty="0">
                <a:solidFill>
                  <a:srgbClr val="0F0F0F"/>
                </a:solidFill>
                <a:effectLst/>
                <a:latin typeface="YouTube Sans"/>
              </a:rPr>
              <a:t>partner of </a:t>
            </a:r>
            <a:r>
              <a:rPr lang="en-US" b="1" i="0" dirty="0" err="1">
                <a:solidFill>
                  <a:srgbClr val="0F0F0F"/>
                </a:solidFill>
                <a:effectLst/>
                <a:latin typeface="YouTube Sans"/>
              </a:rPr>
              <a:t>ChildFund</a:t>
            </a:r>
            <a:r>
              <a:rPr lang="en-US" b="1" i="0" dirty="0">
                <a:solidFill>
                  <a:srgbClr val="0F0F0F"/>
                </a:solidFill>
                <a:effectLst/>
                <a:latin typeface="YouTube Sans"/>
              </a:rPr>
              <a:t> International in Indonesia)</a:t>
            </a:r>
          </a:p>
          <a:p>
            <a:pPr marL="0" indent="0">
              <a:buNone/>
            </a:pPr>
            <a:endParaRPr lang="en-US" dirty="0"/>
          </a:p>
        </p:txBody>
      </p:sp>
    </p:spTree>
    <p:extLst>
      <p:ext uri="{BB962C8B-B14F-4D97-AF65-F5344CB8AC3E}">
        <p14:creationId xmlns:p14="http://schemas.microsoft.com/office/powerpoint/2010/main" val="18409112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419</TotalTime>
  <Words>707</Words>
  <Application>Microsoft Office PowerPoint</Application>
  <PresentationFormat>Widescreen</PresentationFormat>
  <Paragraphs>38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vt:lpstr>
      <vt:lpstr>Calibri</vt:lpstr>
      <vt:lpstr>Calibri Light</vt:lpstr>
      <vt:lpstr>Montserat</vt:lpstr>
      <vt:lpstr>YouTube Sans</vt:lpstr>
      <vt:lpstr>Office Theme</vt:lpstr>
      <vt:lpstr>Aflatoun  Sustainability Challenge</vt:lpstr>
      <vt:lpstr>PowerPoint Presentation</vt:lpstr>
      <vt:lpstr>Transformation school garden into business garden </vt:lpstr>
      <vt:lpstr>PowerPoint Presentation</vt:lpstr>
      <vt:lpstr>Let’s Keep our environment clean!</vt:lpstr>
      <vt:lpstr>PowerPoint Presentation</vt:lpstr>
      <vt:lpstr>Let’s turn trash in to the cash! </vt:lpstr>
      <vt:lpstr>PowerPoint Presentation</vt:lpstr>
      <vt:lpstr>Love and protect our planet through recycling </vt:lpstr>
      <vt:lpstr>PowerPoint Presentation</vt:lpstr>
      <vt:lpstr>Recycling is magic, turning something into treasure!</vt:lpstr>
      <vt:lpstr>PowerPoint Presentation</vt:lpstr>
      <vt:lpstr>Together, let’s keep our environment clean.</vt:lpstr>
      <vt:lpstr>PowerPoint Presentation</vt:lpstr>
      <vt:lpstr>Sanggar Pasaran Crafting</vt:lpstr>
      <vt:lpstr>PowerPoint Presentation</vt:lpstr>
      <vt:lpstr>This is my handiwork, and I'm proud with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Granasti Aprilia</dc:creator>
  <cp:lastModifiedBy>Granasti Aprilia</cp:lastModifiedBy>
  <cp:revision>1</cp:revision>
  <dcterms:created xsi:type="dcterms:W3CDTF">2023-03-17T06:40:55Z</dcterms:created>
  <dcterms:modified xsi:type="dcterms:W3CDTF">2023-03-17T13:40:39Z</dcterms:modified>
</cp:coreProperties>
</file>